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9" r:id="rId3"/>
    <p:sldId id="327" r:id="rId4"/>
    <p:sldId id="262" r:id="rId5"/>
    <p:sldId id="330" r:id="rId6"/>
    <p:sldId id="333" r:id="rId7"/>
    <p:sldId id="334" r:id="rId8"/>
    <p:sldId id="335" r:id="rId9"/>
    <p:sldId id="328" r:id="rId10"/>
    <p:sldId id="337" r:id="rId11"/>
    <p:sldId id="336" r:id="rId12"/>
    <p:sldId id="338" r:id="rId13"/>
    <p:sldId id="329" r:id="rId14"/>
    <p:sldId id="341" r:id="rId15"/>
    <p:sldId id="340" r:id="rId16"/>
    <p:sldId id="339" r:id="rId17"/>
    <p:sldId id="331"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7F301F-4171-4D78-8B40-70579FF2D20E}" v="194" dt="2022-06-30T12:21:17.170"/>
    <p1510:client id="{6AB5725B-A9FF-4895-900A-DAC28A2CED45}" v="71" dt="2022-06-30T14:50:58.772"/>
    <p1510:client id="{B603A672-3A6C-4016-8498-4D9F870E46E7}" v="14" dt="2022-06-30T13:07:12.6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378" autoAdjust="0"/>
  </p:normalViewPr>
  <p:slideViewPr>
    <p:cSldViewPr snapToGrid="0">
      <p:cViewPr varScale="1">
        <p:scale>
          <a:sx n="67" d="100"/>
          <a:sy n="67" d="100"/>
        </p:scale>
        <p:origin x="1248" y="67"/>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AD4497-2E69-4301-99F1-D38B3A84AEF3}" type="datetimeFigureOut">
              <a:rPr lang="en-US" smtClean="0"/>
              <a:t>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E0209-174D-471D-9AD5-396C82C68090}" type="slidenum">
              <a:rPr lang="en-US" smtClean="0"/>
              <a:t>‹#›</a:t>
            </a:fld>
            <a:endParaRPr lang="en-US"/>
          </a:p>
        </p:txBody>
      </p:sp>
    </p:spTree>
    <p:extLst>
      <p:ext uri="{BB962C8B-B14F-4D97-AF65-F5344CB8AC3E}">
        <p14:creationId xmlns:p14="http://schemas.microsoft.com/office/powerpoint/2010/main" val="30396672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E0209-174D-471D-9AD5-396C82C68090}" type="slidenum">
              <a:rPr lang="en-US" smtClean="0"/>
              <a:t>1</a:t>
            </a:fld>
            <a:endParaRPr lang="en-US"/>
          </a:p>
        </p:txBody>
      </p:sp>
    </p:spTree>
    <p:extLst>
      <p:ext uri="{BB962C8B-B14F-4D97-AF65-F5344CB8AC3E}">
        <p14:creationId xmlns:p14="http://schemas.microsoft.com/office/powerpoint/2010/main" val="2132590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E0209-174D-471D-9AD5-396C82C68090}" type="slidenum">
              <a:rPr lang="en-US" smtClean="0"/>
              <a:t>11</a:t>
            </a:fld>
            <a:endParaRPr lang="en-US"/>
          </a:p>
        </p:txBody>
      </p:sp>
    </p:spTree>
    <p:extLst>
      <p:ext uri="{BB962C8B-B14F-4D97-AF65-F5344CB8AC3E}">
        <p14:creationId xmlns:p14="http://schemas.microsoft.com/office/powerpoint/2010/main" val="1071407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E0209-174D-471D-9AD5-396C82C68090}" type="slidenum">
              <a:rPr lang="en-US" smtClean="0"/>
              <a:t>13</a:t>
            </a:fld>
            <a:endParaRPr lang="en-US"/>
          </a:p>
        </p:txBody>
      </p:sp>
    </p:spTree>
    <p:extLst>
      <p:ext uri="{BB962C8B-B14F-4D97-AF65-F5344CB8AC3E}">
        <p14:creationId xmlns:p14="http://schemas.microsoft.com/office/powerpoint/2010/main" val="9895163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E0209-174D-471D-9AD5-396C82C68090}" type="slidenum">
              <a:rPr lang="en-US" smtClean="0"/>
              <a:t>17</a:t>
            </a:fld>
            <a:endParaRPr lang="en-US"/>
          </a:p>
        </p:txBody>
      </p:sp>
    </p:spTree>
    <p:extLst>
      <p:ext uri="{BB962C8B-B14F-4D97-AF65-F5344CB8AC3E}">
        <p14:creationId xmlns:p14="http://schemas.microsoft.com/office/powerpoint/2010/main" val="8729389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E0209-174D-471D-9AD5-396C82C68090}" type="slidenum">
              <a:rPr lang="en-US" smtClean="0"/>
              <a:t>18</a:t>
            </a:fld>
            <a:endParaRPr lang="en-US"/>
          </a:p>
        </p:txBody>
      </p:sp>
    </p:spTree>
    <p:extLst>
      <p:ext uri="{BB962C8B-B14F-4D97-AF65-F5344CB8AC3E}">
        <p14:creationId xmlns:p14="http://schemas.microsoft.com/office/powerpoint/2010/main" val="1500429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E0209-174D-471D-9AD5-396C82C68090}" type="slidenum">
              <a:rPr lang="en-US" smtClean="0"/>
              <a:t>2</a:t>
            </a:fld>
            <a:endParaRPr lang="en-US"/>
          </a:p>
        </p:txBody>
      </p:sp>
    </p:spTree>
    <p:extLst>
      <p:ext uri="{BB962C8B-B14F-4D97-AF65-F5344CB8AC3E}">
        <p14:creationId xmlns:p14="http://schemas.microsoft.com/office/powerpoint/2010/main" val="5098945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9413D"/>
                </a:solidFill>
                <a:effectLst/>
                <a:latin typeface="Open Sans" panose="020B0606030504020204" pitchFamily="34" charset="0"/>
              </a:rPr>
              <a:t>Director Townsend has general supervision over the various services IWD provides to Iowans. The Director prepares, administers, and controls the budget of the agency and its divisions along with Rod Roberts, Commissioner of the Division of Labor and Joseph S. Cortese, II, Commissioner of the Division of Workers’ Compensation.</a:t>
            </a:r>
          </a:p>
          <a:p>
            <a:pPr algn="l"/>
            <a:r>
              <a:rPr lang="en-US" b="0" i="0" dirty="0">
                <a:solidFill>
                  <a:srgbClr val="39413D"/>
                </a:solidFill>
                <a:effectLst/>
                <a:latin typeface="Open Sans" panose="020B0606030504020204" pitchFamily="34" charset="0"/>
              </a:rPr>
              <a:t>Director Townsend has been in her current position since 2015 when she was first appointed by Governor Branstad and unanimously confirmed by the Iowa Senate on March 24, 2015.  Director Townsend was reappointed by Governor Reynolds in January, 2019, and again confirmed by the Iowa Senate.  Director Townsend previously served as the Director of the Iowa Civil Rights Commission. Director Townsend served in the Air Force Reserve and retired as a Lieutenant Colonel after 21 years of active and reserve duty.</a:t>
            </a:r>
          </a:p>
        </p:txBody>
      </p:sp>
      <p:sp>
        <p:nvSpPr>
          <p:cNvPr id="4" name="Slide Number Placeholder 3"/>
          <p:cNvSpPr>
            <a:spLocks noGrp="1"/>
          </p:cNvSpPr>
          <p:nvPr>
            <p:ph type="sldNum" sz="quarter" idx="5"/>
          </p:nvPr>
        </p:nvSpPr>
        <p:spPr/>
        <p:txBody>
          <a:bodyPr/>
          <a:lstStyle/>
          <a:p>
            <a:fld id="{5CEE0209-174D-471D-9AD5-396C82C68090}" type="slidenum">
              <a:rPr lang="en-US" smtClean="0"/>
              <a:t>3</a:t>
            </a:fld>
            <a:endParaRPr lang="en-US"/>
          </a:p>
        </p:txBody>
      </p:sp>
    </p:spTree>
    <p:extLst>
      <p:ext uri="{BB962C8B-B14F-4D97-AF65-F5344CB8AC3E}">
        <p14:creationId xmlns:p14="http://schemas.microsoft.com/office/powerpoint/2010/main" val="1780421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group explains Roles 2-3 minutes each</a:t>
            </a:r>
          </a:p>
        </p:txBody>
      </p:sp>
      <p:sp>
        <p:nvSpPr>
          <p:cNvPr id="4" name="Slide Number Placeholder 3"/>
          <p:cNvSpPr>
            <a:spLocks noGrp="1"/>
          </p:cNvSpPr>
          <p:nvPr>
            <p:ph type="sldNum" sz="quarter" idx="5"/>
          </p:nvPr>
        </p:nvSpPr>
        <p:spPr/>
        <p:txBody>
          <a:bodyPr/>
          <a:lstStyle/>
          <a:p>
            <a:fld id="{5CEE0209-174D-471D-9AD5-396C82C68090}" type="slidenum">
              <a:rPr lang="en-US" smtClean="0"/>
              <a:t>4</a:t>
            </a:fld>
            <a:endParaRPr lang="en-US"/>
          </a:p>
        </p:txBody>
      </p:sp>
    </p:spTree>
    <p:extLst>
      <p:ext uri="{BB962C8B-B14F-4D97-AF65-F5344CB8AC3E}">
        <p14:creationId xmlns:p14="http://schemas.microsoft.com/office/powerpoint/2010/main" val="42108432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E0209-174D-471D-9AD5-396C82C68090}" type="slidenum">
              <a:rPr lang="en-US" smtClean="0"/>
              <a:t>5</a:t>
            </a:fld>
            <a:endParaRPr lang="en-US"/>
          </a:p>
        </p:txBody>
      </p:sp>
    </p:spTree>
    <p:extLst>
      <p:ext uri="{BB962C8B-B14F-4D97-AF65-F5344CB8AC3E}">
        <p14:creationId xmlns:p14="http://schemas.microsoft.com/office/powerpoint/2010/main" val="20574044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Maryam</a:t>
            </a:r>
          </a:p>
        </p:txBody>
      </p:sp>
      <p:sp>
        <p:nvSpPr>
          <p:cNvPr id="4" name="Slide Number Placeholder 3"/>
          <p:cNvSpPr>
            <a:spLocks noGrp="1"/>
          </p:cNvSpPr>
          <p:nvPr>
            <p:ph type="sldNum" sz="quarter" idx="5"/>
          </p:nvPr>
        </p:nvSpPr>
        <p:spPr/>
        <p:txBody>
          <a:bodyPr/>
          <a:lstStyle/>
          <a:p>
            <a:fld id="{5CEE0209-174D-471D-9AD5-396C82C68090}" type="slidenum">
              <a:rPr lang="en-US" smtClean="0"/>
              <a:t>6</a:t>
            </a:fld>
            <a:endParaRPr lang="en-US"/>
          </a:p>
        </p:txBody>
      </p:sp>
    </p:spTree>
    <p:extLst>
      <p:ext uri="{BB962C8B-B14F-4D97-AF65-F5344CB8AC3E}">
        <p14:creationId xmlns:p14="http://schemas.microsoft.com/office/powerpoint/2010/main" val="3437529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Greer</a:t>
            </a:r>
          </a:p>
        </p:txBody>
      </p:sp>
      <p:sp>
        <p:nvSpPr>
          <p:cNvPr id="4" name="Slide Number Placeholder 3"/>
          <p:cNvSpPr>
            <a:spLocks noGrp="1"/>
          </p:cNvSpPr>
          <p:nvPr>
            <p:ph type="sldNum" sz="quarter" idx="5"/>
          </p:nvPr>
        </p:nvSpPr>
        <p:spPr/>
        <p:txBody>
          <a:bodyPr/>
          <a:lstStyle/>
          <a:p>
            <a:fld id="{5CEE0209-174D-471D-9AD5-396C82C68090}" type="slidenum">
              <a:rPr lang="en-US" smtClean="0"/>
              <a:t>7</a:t>
            </a:fld>
            <a:endParaRPr lang="en-US"/>
          </a:p>
        </p:txBody>
      </p:sp>
    </p:spTree>
    <p:extLst>
      <p:ext uri="{BB962C8B-B14F-4D97-AF65-F5344CB8AC3E}">
        <p14:creationId xmlns:p14="http://schemas.microsoft.com/office/powerpoint/2010/main" val="1762458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Kris</a:t>
            </a:r>
          </a:p>
          <a:p>
            <a:endParaRPr lang="en-US" dirty="0"/>
          </a:p>
        </p:txBody>
      </p:sp>
      <p:sp>
        <p:nvSpPr>
          <p:cNvPr id="4" name="Slide Number Placeholder 3"/>
          <p:cNvSpPr>
            <a:spLocks noGrp="1"/>
          </p:cNvSpPr>
          <p:nvPr>
            <p:ph type="sldNum" sz="quarter" idx="5"/>
          </p:nvPr>
        </p:nvSpPr>
        <p:spPr/>
        <p:txBody>
          <a:bodyPr/>
          <a:lstStyle/>
          <a:p>
            <a:fld id="{5CEE0209-174D-471D-9AD5-396C82C68090}" type="slidenum">
              <a:rPr lang="en-US" smtClean="0"/>
              <a:t>8</a:t>
            </a:fld>
            <a:endParaRPr lang="en-US"/>
          </a:p>
        </p:txBody>
      </p:sp>
    </p:spTree>
    <p:extLst>
      <p:ext uri="{BB962C8B-B14F-4D97-AF65-F5344CB8AC3E}">
        <p14:creationId xmlns:p14="http://schemas.microsoft.com/office/powerpoint/2010/main" val="2078575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EE0209-174D-471D-9AD5-396C82C68090}" type="slidenum">
              <a:rPr lang="en-US" smtClean="0"/>
              <a:t>9</a:t>
            </a:fld>
            <a:endParaRPr lang="en-US"/>
          </a:p>
        </p:txBody>
      </p:sp>
    </p:spTree>
    <p:extLst>
      <p:ext uri="{BB962C8B-B14F-4D97-AF65-F5344CB8AC3E}">
        <p14:creationId xmlns:p14="http://schemas.microsoft.com/office/powerpoint/2010/main" val="1982978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05920-CDEC-44B9-845E-6DE926C769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0E5BBF3-56FA-444D-9198-EEB4928626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73211-5960-4247-B4EE-FBC935A940B5}"/>
              </a:ext>
            </a:extLst>
          </p:cNvPr>
          <p:cNvSpPr>
            <a:spLocks noGrp="1"/>
          </p:cNvSpPr>
          <p:nvPr>
            <p:ph type="dt" sz="half" idx="10"/>
          </p:nvPr>
        </p:nvSpPr>
        <p:spPr/>
        <p:txBody>
          <a:bodyPr/>
          <a:lstStyle/>
          <a:p>
            <a:fld id="{71870D08-F742-440C-8E45-E58E9C864CCA}" type="datetimeFigureOut">
              <a:rPr lang="en-US" smtClean="0"/>
              <a:t>7/11/2022</a:t>
            </a:fld>
            <a:endParaRPr lang="en-US"/>
          </a:p>
        </p:txBody>
      </p:sp>
      <p:sp>
        <p:nvSpPr>
          <p:cNvPr id="5" name="Footer Placeholder 4">
            <a:extLst>
              <a:ext uri="{FF2B5EF4-FFF2-40B4-BE49-F238E27FC236}">
                <a16:creationId xmlns:a16="http://schemas.microsoft.com/office/drawing/2014/main" id="{1680494E-AEE0-4296-85CA-75A181E2C7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A9BFE-7864-4393-A4D1-E4664AEBBE77}"/>
              </a:ext>
            </a:extLst>
          </p:cNvPr>
          <p:cNvSpPr>
            <a:spLocks noGrp="1"/>
          </p:cNvSpPr>
          <p:nvPr>
            <p:ph type="sldNum" sz="quarter" idx="12"/>
          </p:nvPr>
        </p:nvSpPr>
        <p:spPr/>
        <p:txBody>
          <a:bodyPr/>
          <a:lstStyle/>
          <a:p>
            <a:fld id="{77F71423-DBFD-4CE3-92BE-15DD188F8B0C}" type="slidenum">
              <a:rPr lang="en-US" smtClean="0"/>
              <a:t>‹#›</a:t>
            </a:fld>
            <a:endParaRPr lang="en-US"/>
          </a:p>
        </p:txBody>
      </p:sp>
    </p:spTree>
    <p:extLst>
      <p:ext uri="{BB962C8B-B14F-4D97-AF65-F5344CB8AC3E}">
        <p14:creationId xmlns:p14="http://schemas.microsoft.com/office/powerpoint/2010/main" val="1603551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ACB8A-45CF-44EF-8FAC-209A512DA8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C6249C-CCE2-4218-BE87-17C0C7CAC64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D3304-D05D-4C9C-90F9-9333A6052419}"/>
              </a:ext>
            </a:extLst>
          </p:cNvPr>
          <p:cNvSpPr>
            <a:spLocks noGrp="1"/>
          </p:cNvSpPr>
          <p:nvPr>
            <p:ph type="dt" sz="half" idx="10"/>
          </p:nvPr>
        </p:nvSpPr>
        <p:spPr/>
        <p:txBody>
          <a:bodyPr/>
          <a:lstStyle/>
          <a:p>
            <a:fld id="{71870D08-F742-440C-8E45-E58E9C864CCA}" type="datetimeFigureOut">
              <a:rPr lang="en-US" smtClean="0"/>
              <a:t>7/11/2022</a:t>
            </a:fld>
            <a:endParaRPr lang="en-US"/>
          </a:p>
        </p:txBody>
      </p:sp>
      <p:sp>
        <p:nvSpPr>
          <p:cNvPr id="5" name="Footer Placeholder 4">
            <a:extLst>
              <a:ext uri="{FF2B5EF4-FFF2-40B4-BE49-F238E27FC236}">
                <a16:creationId xmlns:a16="http://schemas.microsoft.com/office/drawing/2014/main" id="{4D7CE95C-0A7C-48B3-8B4F-8EDB8EB26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0D47EF3-07FC-4E04-8DBA-3FE32AEE8C66}"/>
              </a:ext>
            </a:extLst>
          </p:cNvPr>
          <p:cNvSpPr>
            <a:spLocks noGrp="1"/>
          </p:cNvSpPr>
          <p:nvPr>
            <p:ph type="sldNum" sz="quarter" idx="12"/>
          </p:nvPr>
        </p:nvSpPr>
        <p:spPr/>
        <p:txBody>
          <a:bodyPr/>
          <a:lstStyle/>
          <a:p>
            <a:fld id="{77F71423-DBFD-4CE3-92BE-15DD188F8B0C}" type="slidenum">
              <a:rPr lang="en-US" smtClean="0"/>
              <a:t>‹#›</a:t>
            </a:fld>
            <a:endParaRPr lang="en-US"/>
          </a:p>
        </p:txBody>
      </p:sp>
    </p:spTree>
    <p:extLst>
      <p:ext uri="{BB962C8B-B14F-4D97-AF65-F5344CB8AC3E}">
        <p14:creationId xmlns:p14="http://schemas.microsoft.com/office/powerpoint/2010/main" val="114445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765B30-31E1-4131-A203-B70EB5D9C24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8EB746-D683-4F55-8199-12F25AFEB6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A5A4AB-3325-434E-A804-86FC4BE4AEA9}"/>
              </a:ext>
            </a:extLst>
          </p:cNvPr>
          <p:cNvSpPr>
            <a:spLocks noGrp="1"/>
          </p:cNvSpPr>
          <p:nvPr>
            <p:ph type="dt" sz="half" idx="10"/>
          </p:nvPr>
        </p:nvSpPr>
        <p:spPr/>
        <p:txBody>
          <a:bodyPr/>
          <a:lstStyle/>
          <a:p>
            <a:fld id="{71870D08-F742-440C-8E45-E58E9C864CCA}" type="datetimeFigureOut">
              <a:rPr lang="en-US" smtClean="0"/>
              <a:t>7/11/2022</a:t>
            </a:fld>
            <a:endParaRPr lang="en-US"/>
          </a:p>
        </p:txBody>
      </p:sp>
      <p:sp>
        <p:nvSpPr>
          <p:cNvPr id="5" name="Footer Placeholder 4">
            <a:extLst>
              <a:ext uri="{FF2B5EF4-FFF2-40B4-BE49-F238E27FC236}">
                <a16:creationId xmlns:a16="http://schemas.microsoft.com/office/drawing/2014/main" id="{73BD243C-254C-4BEF-8658-DB36A144E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6522D4-6CDA-4E92-AF59-157ECD1A0871}"/>
              </a:ext>
            </a:extLst>
          </p:cNvPr>
          <p:cNvSpPr>
            <a:spLocks noGrp="1"/>
          </p:cNvSpPr>
          <p:nvPr>
            <p:ph type="sldNum" sz="quarter" idx="12"/>
          </p:nvPr>
        </p:nvSpPr>
        <p:spPr/>
        <p:txBody>
          <a:bodyPr/>
          <a:lstStyle/>
          <a:p>
            <a:fld id="{77F71423-DBFD-4CE3-92BE-15DD188F8B0C}" type="slidenum">
              <a:rPr lang="en-US" smtClean="0"/>
              <a:t>‹#›</a:t>
            </a:fld>
            <a:endParaRPr lang="en-US"/>
          </a:p>
        </p:txBody>
      </p:sp>
    </p:spTree>
    <p:extLst>
      <p:ext uri="{BB962C8B-B14F-4D97-AF65-F5344CB8AC3E}">
        <p14:creationId xmlns:p14="http://schemas.microsoft.com/office/powerpoint/2010/main" val="2178871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4" name="Isosceles Triangle 8"/>
          <p:cNvSpPr/>
          <p:nvPr userDrawn="1"/>
        </p:nvSpPr>
        <p:spPr>
          <a:xfrm rot="5400000" flipV="1">
            <a:off x="3263441" y="-2052449"/>
            <a:ext cx="6876110" cy="10981008"/>
          </a:xfrm>
          <a:custGeom>
            <a:avLst/>
            <a:gdLst>
              <a:gd name="connsiteX0" fmla="*/ 0 w 1536191"/>
              <a:gd name="connsiteY0" fmla="*/ 1482708 h 1482708"/>
              <a:gd name="connsiteX1" fmla="*/ 768096 w 1536191"/>
              <a:gd name="connsiteY1" fmla="*/ 0 h 1482708"/>
              <a:gd name="connsiteX2" fmla="*/ 1536191 w 1536191"/>
              <a:gd name="connsiteY2" fmla="*/ 1482708 h 1482708"/>
              <a:gd name="connsiteX3" fmla="*/ 0 w 1536191"/>
              <a:gd name="connsiteY3" fmla="*/ 1482708 h 1482708"/>
              <a:gd name="connsiteX0" fmla="*/ 0 w 2164842"/>
              <a:gd name="connsiteY0" fmla="*/ 1507204 h 1507204"/>
              <a:gd name="connsiteX1" fmla="*/ 1396747 w 2164842"/>
              <a:gd name="connsiteY1" fmla="*/ 0 h 1507204"/>
              <a:gd name="connsiteX2" fmla="*/ 2164842 w 2164842"/>
              <a:gd name="connsiteY2" fmla="*/ 1482708 h 1507204"/>
              <a:gd name="connsiteX3" fmla="*/ 0 w 2164842"/>
              <a:gd name="connsiteY3" fmla="*/ 1507204 h 1507204"/>
              <a:gd name="connsiteX0" fmla="*/ 0 w 2164842"/>
              <a:gd name="connsiteY0" fmla="*/ 1507204 h 8038631"/>
              <a:gd name="connsiteX1" fmla="*/ 1396747 w 2164842"/>
              <a:gd name="connsiteY1" fmla="*/ 0 h 8038631"/>
              <a:gd name="connsiteX2" fmla="*/ 2164842 w 2164842"/>
              <a:gd name="connsiteY2" fmla="*/ 1482708 h 8038631"/>
              <a:gd name="connsiteX3" fmla="*/ 1777 w 2164842"/>
              <a:gd name="connsiteY3" fmla="*/ 8038631 h 8038631"/>
              <a:gd name="connsiteX4" fmla="*/ 0 w 2164842"/>
              <a:gd name="connsiteY4" fmla="*/ 1507204 h 8038631"/>
              <a:gd name="connsiteX0" fmla="*/ 0 w 6834817"/>
              <a:gd name="connsiteY0" fmla="*/ 1507204 h 8038631"/>
              <a:gd name="connsiteX1" fmla="*/ 1396747 w 6834817"/>
              <a:gd name="connsiteY1" fmla="*/ 0 h 8038631"/>
              <a:gd name="connsiteX2" fmla="*/ 6834817 w 6834817"/>
              <a:gd name="connsiteY2" fmla="*/ 3360498 h 8038631"/>
              <a:gd name="connsiteX3" fmla="*/ 1777 w 6834817"/>
              <a:gd name="connsiteY3" fmla="*/ 8038631 h 8038631"/>
              <a:gd name="connsiteX4" fmla="*/ 0 w 6834817"/>
              <a:gd name="connsiteY4" fmla="*/ 1507204 h 8038631"/>
              <a:gd name="connsiteX0" fmla="*/ 0 w 6901289"/>
              <a:gd name="connsiteY0" fmla="*/ 1507204 h 8126791"/>
              <a:gd name="connsiteX1" fmla="*/ 1396747 w 6901289"/>
              <a:gd name="connsiteY1" fmla="*/ 0 h 8126791"/>
              <a:gd name="connsiteX2" fmla="*/ 6834817 w 6901289"/>
              <a:gd name="connsiteY2" fmla="*/ 3360498 h 8126791"/>
              <a:gd name="connsiteX3" fmla="*/ 4141070 w 6901289"/>
              <a:gd name="connsiteY3" fmla="*/ 5156638 h 8126791"/>
              <a:gd name="connsiteX4" fmla="*/ 1777 w 6901289"/>
              <a:gd name="connsiteY4" fmla="*/ 8038631 h 8126791"/>
              <a:gd name="connsiteX5" fmla="*/ 0 w 6901289"/>
              <a:gd name="connsiteY5" fmla="*/ 1507204 h 8126791"/>
              <a:gd name="connsiteX0" fmla="*/ 0 w 7458893"/>
              <a:gd name="connsiteY0" fmla="*/ 1507204 h 8561074"/>
              <a:gd name="connsiteX1" fmla="*/ 1396747 w 7458893"/>
              <a:gd name="connsiteY1" fmla="*/ 0 h 8561074"/>
              <a:gd name="connsiteX2" fmla="*/ 6834817 w 7458893"/>
              <a:gd name="connsiteY2" fmla="*/ 3360498 h 8561074"/>
              <a:gd name="connsiteX3" fmla="*/ 6835284 w 7458893"/>
              <a:gd name="connsiteY3" fmla="*/ 8038631 h 8561074"/>
              <a:gd name="connsiteX4" fmla="*/ 1777 w 7458893"/>
              <a:gd name="connsiteY4" fmla="*/ 8038631 h 8561074"/>
              <a:gd name="connsiteX5" fmla="*/ 0 w 7458893"/>
              <a:gd name="connsiteY5" fmla="*/ 1507204 h 8561074"/>
              <a:gd name="connsiteX0" fmla="*/ 0 w 7458893"/>
              <a:gd name="connsiteY0" fmla="*/ 1507204 h 8308055"/>
              <a:gd name="connsiteX1" fmla="*/ 1396747 w 7458893"/>
              <a:gd name="connsiteY1" fmla="*/ 0 h 8308055"/>
              <a:gd name="connsiteX2" fmla="*/ 6834817 w 7458893"/>
              <a:gd name="connsiteY2" fmla="*/ 3360498 h 8308055"/>
              <a:gd name="connsiteX3" fmla="*/ 6835284 w 7458893"/>
              <a:gd name="connsiteY3" fmla="*/ 8038631 h 8308055"/>
              <a:gd name="connsiteX4" fmla="*/ 1777 w 7458893"/>
              <a:gd name="connsiteY4" fmla="*/ 8038631 h 8308055"/>
              <a:gd name="connsiteX5" fmla="*/ 0 w 7458893"/>
              <a:gd name="connsiteY5" fmla="*/ 1507204 h 8308055"/>
              <a:gd name="connsiteX0" fmla="*/ 0 w 7035507"/>
              <a:gd name="connsiteY0" fmla="*/ 1507204 h 8308055"/>
              <a:gd name="connsiteX1" fmla="*/ 1396747 w 7035507"/>
              <a:gd name="connsiteY1" fmla="*/ 0 h 8308055"/>
              <a:gd name="connsiteX2" fmla="*/ 6834817 w 7035507"/>
              <a:gd name="connsiteY2" fmla="*/ 3360498 h 8308055"/>
              <a:gd name="connsiteX3" fmla="*/ 6835284 w 7035507"/>
              <a:gd name="connsiteY3" fmla="*/ 8038631 h 8308055"/>
              <a:gd name="connsiteX4" fmla="*/ 1777 w 7035507"/>
              <a:gd name="connsiteY4" fmla="*/ 8038631 h 8308055"/>
              <a:gd name="connsiteX5" fmla="*/ 0 w 7035507"/>
              <a:gd name="connsiteY5" fmla="*/ 1507204 h 8308055"/>
              <a:gd name="connsiteX0" fmla="*/ 0 w 6840134"/>
              <a:gd name="connsiteY0" fmla="*/ 1507204 h 8308055"/>
              <a:gd name="connsiteX1" fmla="*/ 1396747 w 6840134"/>
              <a:gd name="connsiteY1" fmla="*/ 0 h 8308055"/>
              <a:gd name="connsiteX2" fmla="*/ 6834817 w 6840134"/>
              <a:gd name="connsiteY2" fmla="*/ 3360498 h 8308055"/>
              <a:gd name="connsiteX3" fmla="*/ 6835284 w 6840134"/>
              <a:gd name="connsiteY3" fmla="*/ 8038631 h 8308055"/>
              <a:gd name="connsiteX4" fmla="*/ 1777 w 6840134"/>
              <a:gd name="connsiteY4" fmla="*/ 8038631 h 8308055"/>
              <a:gd name="connsiteX5" fmla="*/ 0 w 6840134"/>
              <a:gd name="connsiteY5" fmla="*/ 1507204 h 8308055"/>
              <a:gd name="connsiteX0" fmla="*/ 0 w 6840134"/>
              <a:gd name="connsiteY0" fmla="*/ 1507204 h 8039810"/>
              <a:gd name="connsiteX1" fmla="*/ 1396747 w 6840134"/>
              <a:gd name="connsiteY1" fmla="*/ 0 h 8039810"/>
              <a:gd name="connsiteX2" fmla="*/ 6834817 w 6840134"/>
              <a:gd name="connsiteY2" fmla="*/ 3360498 h 8039810"/>
              <a:gd name="connsiteX3" fmla="*/ 6835284 w 6840134"/>
              <a:gd name="connsiteY3" fmla="*/ 8038631 h 8039810"/>
              <a:gd name="connsiteX4" fmla="*/ 1777 w 6840134"/>
              <a:gd name="connsiteY4" fmla="*/ 8038631 h 8039810"/>
              <a:gd name="connsiteX5" fmla="*/ 0 w 6840134"/>
              <a:gd name="connsiteY5" fmla="*/ 1507204 h 8039810"/>
              <a:gd name="connsiteX0" fmla="*/ 6421 w 6838391"/>
              <a:gd name="connsiteY0" fmla="*/ 2650204 h 8039810"/>
              <a:gd name="connsiteX1" fmla="*/ 1395004 w 6838391"/>
              <a:gd name="connsiteY1" fmla="*/ 0 h 8039810"/>
              <a:gd name="connsiteX2" fmla="*/ 6833074 w 6838391"/>
              <a:gd name="connsiteY2" fmla="*/ 3360498 h 8039810"/>
              <a:gd name="connsiteX3" fmla="*/ 6833541 w 6838391"/>
              <a:gd name="connsiteY3" fmla="*/ 8038631 h 8039810"/>
              <a:gd name="connsiteX4" fmla="*/ 34 w 6838391"/>
              <a:gd name="connsiteY4" fmla="*/ 8038631 h 8039810"/>
              <a:gd name="connsiteX5" fmla="*/ 6421 w 6838391"/>
              <a:gd name="connsiteY5" fmla="*/ 2650204 h 8039810"/>
              <a:gd name="connsiteX0" fmla="*/ 6421 w 6838391"/>
              <a:gd name="connsiteY0" fmla="*/ 2560400 h 8039810"/>
              <a:gd name="connsiteX1" fmla="*/ 1395004 w 6838391"/>
              <a:gd name="connsiteY1" fmla="*/ 0 h 8039810"/>
              <a:gd name="connsiteX2" fmla="*/ 6833074 w 6838391"/>
              <a:gd name="connsiteY2" fmla="*/ 3360498 h 8039810"/>
              <a:gd name="connsiteX3" fmla="*/ 6833541 w 6838391"/>
              <a:gd name="connsiteY3" fmla="*/ 8038631 h 8039810"/>
              <a:gd name="connsiteX4" fmla="*/ 34 w 6838391"/>
              <a:gd name="connsiteY4" fmla="*/ 8038631 h 8039810"/>
              <a:gd name="connsiteX5" fmla="*/ 6421 w 6838391"/>
              <a:gd name="connsiteY5" fmla="*/ 2560400 h 8039810"/>
              <a:gd name="connsiteX0" fmla="*/ 6421 w 6838392"/>
              <a:gd name="connsiteY0" fmla="*/ 2560400 h 8039811"/>
              <a:gd name="connsiteX1" fmla="*/ 1395004 w 6838392"/>
              <a:gd name="connsiteY1" fmla="*/ 0 h 8039811"/>
              <a:gd name="connsiteX2" fmla="*/ 6833074 w 6838392"/>
              <a:gd name="connsiteY2" fmla="*/ 3360498 h 8039811"/>
              <a:gd name="connsiteX3" fmla="*/ 6833544 w 6838392"/>
              <a:gd name="connsiteY3" fmla="*/ 8038634 h 8039811"/>
              <a:gd name="connsiteX4" fmla="*/ 34 w 6838392"/>
              <a:gd name="connsiteY4" fmla="*/ 8038631 h 8039811"/>
              <a:gd name="connsiteX5" fmla="*/ 6421 w 6838392"/>
              <a:gd name="connsiteY5" fmla="*/ 2560400 h 8039811"/>
              <a:gd name="connsiteX0" fmla="*/ 6421 w 6838392"/>
              <a:gd name="connsiteY0" fmla="*/ 2560400 h 8038710"/>
              <a:gd name="connsiteX1" fmla="*/ 1395004 w 6838392"/>
              <a:gd name="connsiteY1" fmla="*/ 0 h 8038710"/>
              <a:gd name="connsiteX2" fmla="*/ 6833074 w 6838392"/>
              <a:gd name="connsiteY2" fmla="*/ 3360498 h 8038710"/>
              <a:gd name="connsiteX3" fmla="*/ 6833547 w 6838392"/>
              <a:gd name="connsiteY3" fmla="*/ 7891679 h 8038710"/>
              <a:gd name="connsiteX4" fmla="*/ 34 w 6838392"/>
              <a:gd name="connsiteY4" fmla="*/ 8038631 h 8038710"/>
              <a:gd name="connsiteX5" fmla="*/ 6421 w 6838392"/>
              <a:gd name="connsiteY5" fmla="*/ 2560400 h 8038710"/>
              <a:gd name="connsiteX0" fmla="*/ 6421 w 6858040"/>
              <a:gd name="connsiteY0" fmla="*/ 2560400 h 8063129"/>
              <a:gd name="connsiteX1" fmla="*/ 1395004 w 6858040"/>
              <a:gd name="connsiteY1" fmla="*/ 0 h 8063129"/>
              <a:gd name="connsiteX2" fmla="*/ 6833074 w 6858040"/>
              <a:gd name="connsiteY2" fmla="*/ 3360498 h 8063129"/>
              <a:gd name="connsiteX3" fmla="*/ 6858040 w 6858040"/>
              <a:gd name="connsiteY3" fmla="*/ 8063129 h 8063129"/>
              <a:gd name="connsiteX4" fmla="*/ 34 w 6858040"/>
              <a:gd name="connsiteY4" fmla="*/ 8038631 h 8063129"/>
              <a:gd name="connsiteX5" fmla="*/ 6421 w 6858040"/>
              <a:gd name="connsiteY5" fmla="*/ 2560400 h 8063129"/>
              <a:gd name="connsiteX0" fmla="*/ 6421 w 6858040"/>
              <a:gd name="connsiteY0" fmla="*/ 2625714 h 8128443"/>
              <a:gd name="connsiteX1" fmla="*/ 1476647 w 6858040"/>
              <a:gd name="connsiteY1" fmla="*/ 0 h 8128443"/>
              <a:gd name="connsiteX2" fmla="*/ 6833074 w 6858040"/>
              <a:gd name="connsiteY2" fmla="*/ 3425812 h 8128443"/>
              <a:gd name="connsiteX3" fmla="*/ 6858040 w 6858040"/>
              <a:gd name="connsiteY3" fmla="*/ 8128443 h 8128443"/>
              <a:gd name="connsiteX4" fmla="*/ 34 w 6858040"/>
              <a:gd name="connsiteY4" fmla="*/ 8103945 h 8128443"/>
              <a:gd name="connsiteX5" fmla="*/ 6421 w 6858040"/>
              <a:gd name="connsiteY5" fmla="*/ 2625714 h 8128443"/>
              <a:gd name="connsiteX0" fmla="*/ 6421 w 6858040"/>
              <a:gd name="connsiteY0" fmla="*/ 2633878 h 8136607"/>
              <a:gd name="connsiteX1" fmla="*/ 1541961 w 6858040"/>
              <a:gd name="connsiteY1" fmla="*/ 0 h 8136607"/>
              <a:gd name="connsiteX2" fmla="*/ 6833074 w 6858040"/>
              <a:gd name="connsiteY2" fmla="*/ 3433976 h 8136607"/>
              <a:gd name="connsiteX3" fmla="*/ 6858040 w 6858040"/>
              <a:gd name="connsiteY3" fmla="*/ 8136607 h 8136607"/>
              <a:gd name="connsiteX4" fmla="*/ 34 w 6858040"/>
              <a:gd name="connsiteY4" fmla="*/ 8112109 h 8136607"/>
              <a:gd name="connsiteX5" fmla="*/ 6421 w 6858040"/>
              <a:gd name="connsiteY5" fmla="*/ 2633878 h 8136607"/>
              <a:gd name="connsiteX0" fmla="*/ 6421 w 6858040"/>
              <a:gd name="connsiteY0" fmla="*/ 2699193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699193 h 8201922"/>
              <a:gd name="connsiteX0" fmla="*/ 0 w 6867947"/>
              <a:gd name="connsiteY0" fmla="*/ 2356293 h 8201922"/>
              <a:gd name="connsiteX1" fmla="*/ 1568197 w 6867947"/>
              <a:gd name="connsiteY1" fmla="*/ 0 h 8201922"/>
              <a:gd name="connsiteX2" fmla="*/ 6842981 w 6867947"/>
              <a:gd name="connsiteY2" fmla="*/ 3499291 h 8201922"/>
              <a:gd name="connsiteX3" fmla="*/ 6867947 w 6867947"/>
              <a:gd name="connsiteY3" fmla="*/ 8201922 h 8201922"/>
              <a:gd name="connsiteX4" fmla="*/ 9941 w 6867947"/>
              <a:gd name="connsiteY4" fmla="*/ 8177424 h 8201922"/>
              <a:gd name="connsiteX5" fmla="*/ 0 w 6867947"/>
              <a:gd name="connsiteY5" fmla="*/ 2356293 h 8201922"/>
              <a:gd name="connsiteX0" fmla="*/ 6421 w 6858040"/>
              <a:gd name="connsiteY0" fmla="*/ 2413446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413446 h 8201922"/>
              <a:gd name="connsiteX0" fmla="*/ 6421 w 6858040"/>
              <a:gd name="connsiteY0" fmla="*/ 2454267 h 8201922"/>
              <a:gd name="connsiteX1" fmla="*/ 1558290 w 6858040"/>
              <a:gd name="connsiteY1" fmla="*/ 0 h 8201922"/>
              <a:gd name="connsiteX2" fmla="*/ 6833074 w 6858040"/>
              <a:gd name="connsiteY2" fmla="*/ 3499291 h 8201922"/>
              <a:gd name="connsiteX3" fmla="*/ 6858040 w 6858040"/>
              <a:gd name="connsiteY3" fmla="*/ 8201922 h 8201922"/>
              <a:gd name="connsiteX4" fmla="*/ 34 w 6858040"/>
              <a:gd name="connsiteY4" fmla="*/ 8177424 h 8201922"/>
              <a:gd name="connsiteX5" fmla="*/ 6421 w 6858040"/>
              <a:gd name="connsiteY5" fmla="*/ 2454267 h 8201922"/>
              <a:gd name="connsiteX0" fmla="*/ 6421 w 6858040"/>
              <a:gd name="connsiteY0" fmla="*/ 2495089 h 8242744"/>
              <a:gd name="connsiteX1" fmla="*/ 1476647 w 6858040"/>
              <a:gd name="connsiteY1" fmla="*/ 0 h 8242744"/>
              <a:gd name="connsiteX2" fmla="*/ 6833074 w 6858040"/>
              <a:gd name="connsiteY2" fmla="*/ 3540113 h 8242744"/>
              <a:gd name="connsiteX3" fmla="*/ 6858040 w 6858040"/>
              <a:gd name="connsiteY3" fmla="*/ 8242744 h 8242744"/>
              <a:gd name="connsiteX4" fmla="*/ 34 w 6858040"/>
              <a:gd name="connsiteY4" fmla="*/ 8218246 h 8242744"/>
              <a:gd name="connsiteX5" fmla="*/ 6421 w 6858040"/>
              <a:gd name="connsiteY5" fmla="*/ 2495089 h 8242744"/>
              <a:gd name="connsiteX0" fmla="*/ 14568 w 6858023"/>
              <a:gd name="connsiteY0" fmla="*/ 2405282 h 8242744"/>
              <a:gd name="connsiteX1" fmla="*/ 1476630 w 6858023"/>
              <a:gd name="connsiteY1" fmla="*/ 0 h 8242744"/>
              <a:gd name="connsiteX2" fmla="*/ 6833057 w 6858023"/>
              <a:gd name="connsiteY2" fmla="*/ 3540113 h 8242744"/>
              <a:gd name="connsiteX3" fmla="*/ 6858023 w 6858023"/>
              <a:gd name="connsiteY3" fmla="*/ 8242744 h 8242744"/>
              <a:gd name="connsiteX4" fmla="*/ 17 w 6858023"/>
              <a:gd name="connsiteY4" fmla="*/ 8218246 h 8242744"/>
              <a:gd name="connsiteX5" fmla="*/ 14568 w 6858023"/>
              <a:gd name="connsiteY5" fmla="*/ 2405282 h 8242744"/>
              <a:gd name="connsiteX0" fmla="*/ 22727 w 6858017"/>
              <a:gd name="connsiteY0" fmla="*/ 2454271 h 8242744"/>
              <a:gd name="connsiteX1" fmla="*/ 1476624 w 6858017"/>
              <a:gd name="connsiteY1" fmla="*/ 0 h 8242744"/>
              <a:gd name="connsiteX2" fmla="*/ 6833051 w 6858017"/>
              <a:gd name="connsiteY2" fmla="*/ 3540113 h 8242744"/>
              <a:gd name="connsiteX3" fmla="*/ 6858017 w 6858017"/>
              <a:gd name="connsiteY3" fmla="*/ 8242744 h 8242744"/>
              <a:gd name="connsiteX4" fmla="*/ 11 w 6858017"/>
              <a:gd name="connsiteY4" fmla="*/ 8218246 h 8242744"/>
              <a:gd name="connsiteX5" fmla="*/ 22727 w 6858017"/>
              <a:gd name="connsiteY5" fmla="*/ 2454271 h 8242744"/>
              <a:gd name="connsiteX0" fmla="*/ 0 w 6859782"/>
              <a:gd name="connsiteY0" fmla="*/ 2470602 h 8242744"/>
              <a:gd name="connsiteX1" fmla="*/ 1478389 w 6859782"/>
              <a:gd name="connsiteY1" fmla="*/ 0 h 8242744"/>
              <a:gd name="connsiteX2" fmla="*/ 6834816 w 6859782"/>
              <a:gd name="connsiteY2" fmla="*/ 3540113 h 8242744"/>
              <a:gd name="connsiteX3" fmla="*/ 6859782 w 6859782"/>
              <a:gd name="connsiteY3" fmla="*/ 8242744 h 8242744"/>
              <a:gd name="connsiteX4" fmla="*/ 1776 w 6859782"/>
              <a:gd name="connsiteY4" fmla="*/ 8218246 h 8242744"/>
              <a:gd name="connsiteX5" fmla="*/ 0 w 6859782"/>
              <a:gd name="connsiteY5" fmla="*/ 2470602 h 8242744"/>
              <a:gd name="connsiteX0" fmla="*/ 6681 w 6866463"/>
              <a:gd name="connsiteY0" fmla="*/ 2470602 h 8242744"/>
              <a:gd name="connsiteX1" fmla="*/ 1485070 w 6866463"/>
              <a:gd name="connsiteY1" fmla="*/ 0 h 8242744"/>
              <a:gd name="connsiteX2" fmla="*/ 6841497 w 6866463"/>
              <a:gd name="connsiteY2" fmla="*/ 3540113 h 8242744"/>
              <a:gd name="connsiteX3" fmla="*/ 6866463 w 6866463"/>
              <a:gd name="connsiteY3" fmla="*/ 8242744 h 8242744"/>
              <a:gd name="connsiteX4" fmla="*/ 8457 w 6866463"/>
              <a:gd name="connsiteY4" fmla="*/ 8218246 h 8242744"/>
              <a:gd name="connsiteX5" fmla="*/ 6681 w 6866463"/>
              <a:gd name="connsiteY5" fmla="*/ 2470602 h 8242744"/>
              <a:gd name="connsiteX0" fmla="*/ 14777 w 6874559"/>
              <a:gd name="connsiteY0" fmla="*/ 2470602 h 8242744"/>
              <a:gd name="connsiteX1" fmla="*/ 1493166 w 6874559"/>
              <a:gd name="connsiteY1" fmla="*/ 0 h 8242744"/>
              <a:gd name="connsiteX2" fmla="*/ 6849593 w 6874559"/>
              <a:gd name="connsiteY2" fmla="*/ 3540113 h 8242744"/>
              <a:gd name="connsiteX3" fmla="*/ 6874559 w 6874559"/>
              <a:gd name="connsiteY3" fmla="*/ 8242744 h 8242744"/>
              <a:gd name="connsiteX4" fmla="*/ 225 w 6874559"/>
              <a:gd name="connsiteY4" fmla="*/ 8218249 h 8242744"/>
              <a:gd name="connsiteX5" fmla="*/ 14777 w 6874559"/>
              <a:gd name="connsiteY5" fmla="*/ 2470602 h 8242744"/>
              <a:gd name="connsiteX0" fmla="*/ 6681 w 6882791"/>
              <a:gd name="connsiteY0" fmla="*/ 2470605 h 8242744"/>
              <a:gd name="connsiteX1" fmla="*/ 1501398 w 6882791"/>
              <a:gd name="connsiteY1" fmla="*/ 0 h 8242744"/>
              <a:gd name="connsiteX2" fmla="*/ 6857825 w 6882791"/>
              <a:gd name="connsiteY2" fmla="*/ 3540113 h 8242744"/>
              <a:gd name="connsiteX3" fmla="*/ 6882791 w 6882791"/>
              <a:gd name="connsiteY3" fmla="*/ 8242744 h 8242744"/>
              <a:gd name="connsiteX4" fmla="*/ 8457 w 6882791"/>
              <a:gd name="connsiteY4" fmla="*/ 8218249 h 8242744"/>
              <a:gd name="connsiteX5" fmla="*/ 6681 w 6882791"/>
              <a:gd name="connsiteY5" fmla="*/ 2470605 h 8242744"/>
              <a:gd name="connsiteX0" fmla="*/ 0 w 6876110"/>
              <a:gd name="connsiteY0" fmla="*/ 2470605 h 8242744"/>
              <a:gd name="connsiteX1" fmla="*/ 1494717 w 6876110"/>
              <a:gd name="connsiteY1" fmla="*/ 0 h 8242744"/>
              <a:gd name="connsiteX2" fmla="*/ 6851144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2744"/>
              <a:gd name="connsiteX1" fmla="*/ 1494717 w 6876110"/>
              <a:gd name="connsiteY1" fmla="*/ 0 h 8242744"/>
              <a:gd name="connsiteX2" fmla="*/ 6851144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2744"/>
              <a:gd name="connsiteX1" fmla="*/ 1494717 w 6876110"/>
              <a:gd name="connsiteY1" fmla="*/ 0 h 8242744"/>
              <a:gd name="connsiteX2" fmla="*/ 6859308 w 6876110"/>
              <a:gd name="connsiteY2" fmla="*/ 3540113 h 8242744"/>
              <a:gd name="connsiteX3" fmla="*/ 6876110 w 6876110"/>
              <a:gd name="connsiteY3" fmla="*/ 8242744 h 8242744"/>
              <a:gd name="connsiteX4" fmla="*/ 1776 w 6876110"/>
              <a:gd name="connsiteY4" fmla="*/ 8218249 h 8242744"/>
              <a:gd name="connsiteX5" fmla="*/ 0 w 6876110"/>
              <a:gd name="connsiteY5" fmla="*/ 2470605 h 8242744"/>
              <a:gd name="connsiteX0" fmla="*/ 0 w 6876110"/>
              <a:gd name="connsiteY0" fmla="*/ 2470605 h 8243921"/>
              <a:gd name="connsiteX1" fmla="*/ 1494717 w 6876110"/>
              <a:gd name="connsiteY1" fmla="*/ 0 h 8243921"/>
              <a:gd name="connsiteX2" fmla="*/ 6859308 w 6876110"/>
              <a:gd name="connsiteY2" fmla="*/ 3540113 h 8243921"/>
              <a:gd name="connsiteX3" fmla="*/ 6876110 w 6876110"/>
              <a:gd name="connsiteY3" fmla="*/ 8242744 h 8243921"/>
              <a:gd name="connsiteX4" fmla="*/ 1776 w 6876110"/>
              <a:gd name="connsiteY4" fmla="*/ 8242742 h 8243921"/>
              <a:gd name="connsiteX5" fmla="*/ 0 w 6876110"/>
              <a:gd name="connsiteY5" fmla="*/ 2470605 h 8243921"/>
              <a:gd name="connsiteX0" fmla="*/ 0 w 6876110"/>
              <a:gd name="connsiteY0" fmla="*/ 2462440 h 8235756"/>
              <a:gd name="connsiteX1" fmla="*/ 1519210 w 6876110"/>
              <a:gd name="connsiteY1" fmla="*/ 0 h 8235756"/>
              <a:gd name="connsiteX2" fmla="*/ 6859308 w 6876110"/>
              <a:gd name="connsiteY2" fmla="*/ 3531948 h 8235756"/>
              <a:gd name="connsiteX3" fmla="*/ 6876110 w 6876110"/>
              <a:gd name="connsiteY3" fmla="*/ 8234579 h 8235756"/>
              <a:gd name="connsiteX4" fmla="*/ 1776 w 6876110"/>
              <a:gd name="connsiteY4" fmla="*/ 8234577 h 8235756"/>
              <a:gd name="connsiteX5" fmla="*/ 0 w 6876110"/>
              <a:gd name="connsiteY5" fmla="*/ 2462440 h 8235756"/>
              <a:gd name="connsiteX0" fmla="*/ 0 w 6876110"/>
              <a:gd name="connsiteY0" fmla="*/ 2462440 h 8235756"/>
              <a:gd name="connsiteX1" fmla="*/ 1519210 w 6876110"/>
              <a:gd name="connsiteY1" fmla="*/ 0 h 8235756"/>
              <a:gd name="connsiteX2" fmla="*/ 6859308 w 6876110"/>
              <a:gd name="connsiteY2" fmla="*/ 3531948 h 8235756"/>
              <a:gd name="connsiteX3" fmla="*/ 6876110 w 6876110"/>
              <a:gd name="connsiteY3" fmla="*/ 8234579 h 8235756"/>
              <a:gd name="connsiteX4" fmla="*/ 1776 w 6876110"/>
              <a:gd name="connsiteY4" fmla="*/ 8234577 h 8235756"/>
              <a:gd name="connsiteX5" fmla="*/ 0 w 6876110"/>
              <a:gd name="connsiteY5" fmla="*/ 2462440 h 82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76110" h="8235756">
                <a:moveTo>
                  <a:pt x="0" y="2462440"/>
                </a:moveTo>
                <a:lnTo>
                  <a:pt x="1519210" y="0"/>
                </a:lnTo>
                <a:lnTo>
                  <a:pt x="6859308" y="3531948"/>
                </a:lnTo>
                <a:cubicBezTo>
                  <a:pt x="6875823" y="3550467"/>
                  <a:pt x="6863786" y="8206004"/>
                  <a:pt x="6876110" y="8234579"/>
                </a:cubicBezTo>
                <a:cubicBezTo>
                  <a:pt x="6855780" y="8230499"/>
                  <a:pt x="1328771" y="8238662"/>
                  <a:pt x="1776" y="8234577"/>
                </a:cubicBezTo>
                <a:cubicBezTo>
                  <a:pt x="1184" y="6057435"/>
                  <a:pt x="592" y="2492377"/>
                  <a:pt x="0" y="2462440"/>
                </a:cubicBezTo>
                <a:close/>
              </a:path>
            </a:pathLst>
          </a:custGeom>
          <a:solidFill>
            <a:srgbClr val="39413D">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5" name="Isosceles Triangle 4"/>
          <p:cNvSpPr/>
          <p:nvPr userDrawn="1"/>
        </p:nvSpPr>
        <p:spPr>
          <a:xfrm rot="5400000">
            <a:off x="261920" y="134007"/>
            <a:ext cx="1536191" cy="1765737"/>
          </a:xfrm>
          <a:prstGeom prst="triangle">
            <a:avLst/>
          </a:prstGeom>
          <a:solidFill>
            <a:srgbClr val="0080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6" name="Content Placeholder 2"/>
          <p:cNvSpPr>
            <a:spLocks noGrp="1"/>
          </p:cNvSpPr>
          <p:nvPr>
            <p:ph idx="1"/>
          </p:nvPr>
        </p:nvSpPr>
        <p:spPr>
          <a:xfrm>
            <a:off x="2540000" y="9906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508001" y="5334001"/>
            <a:ext cx="6705599" cy="896937"/>
          </a:xfrm>
          <a:prstGeom prst="rect">
            <a:avLst/>
          </a:prstGeom>
          <a:noFill/>
        </p:spPr>
        <p:txBody>
          <a:bodyPr/>
          <a:lstStyle>
            <a:lvl1pPr algn="l">
              <a:defRPr b="1">
                <a:ln>
                  <a:noFill/>
                </a:ln>
                <a:solidFill>
                  <a:srgbClr val="39403B"/>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90923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7C47-F80D-4958-9803-67C840C4DE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6B55471-81B0-4D9A-AA1B-3281C5E030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C26406-F324-4018-81F8-A175DE2DB01B}"/>
              </a:ext>
            </a:extLst>
          </p:cNvPr>
          <p:cNvSpPr>
            <a:spLocks noGrp="1"/>
          </p:cNvSpPr>
          <p:nvPr>
            <p:ph type="dt" sz="half" idx="10"/>
          </p:nvPr>
        </p:nvSpPr>
        <p:spPr/>
        <p:txBody>
          <a:bodyPr/>
          <a:lstStyle/>
          <a:p>
            <a:fld id="{71870D08-F742-440C-8E45-E58E9C864CCA}" type="datetimeFigureOut">
              <a:rPr lang="en-US" smtClean="0"/>
              <a:t>7/11/2022</a:t>
            </a:fld>
            <a:endParaRPr lang="en-US"/>
          </a:p>
        </p:txBody>
      </p:sp>
      <p:sp>
        <p:nvSpPr>
          <p:cNvPr id="5" name="Footer Placeholder 4">
            <a:extLst>
              <a:ext uri="{FF2B5EF4-FFF2-40B4-BE49-F238E27FC236}">
                <a16:creationId xmlns:a16="http://schemas.microsoft.com/office/drawing/2014/main" id="{0885D4D4-EEEE-47D9-A666-88B9B3AEFD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864EF1-72D4-4E51-8A12-2A88E81FD9EC}"/>
              </a:ext>
            </a:extLst>
          </p:cNvPr>
          <p:cNvSpPr>
            <a:spLocks noGrp="1"/>
          </p:cNvSpPr>
          <p:nvPr>
            <p:ph type="sldNum" sz="quarter" idx="12"/>
          </p:nvPr>
        </p:nvSpPr>
        <p:spPr/>
        <p:txBody>
          <a:bodyPr/>
          <a:lstStyle/>
          <a:p>
            <a:fld id="{77F71423-DBFD-4CE3-92BE-15DD188F8B0C}" type="slidenum">
              <a:rPr lang="en-US" smtClean="0"/>
              <a:t>‹#›</a:t>
            </a:fld>
            <a:endParaRPr lang="en-US"/>
          </a:p>
        </p:txBody>
      </p:sp>
    </p:spTree>
    <p:extLst>
      <p:ext uri="{BB962C8B-B14F-4D97-AF65-F5344CB8AC3E}">
        <p14:creationId xmlns:p14="http://schemas.microsoft.com/office/powerpoint/2010/main" val="1638374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5AEA9-8937-49BF-9ABE-ACE7F277E4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B53282-E546-48CD-AA4A-6A9BA3C1AB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372479-159E-491F-BB69-8A3687FF75B1}"/>
              </a:ext>
            </a:extLst>
          </p:cNvPr>
          <p:cNvSpPr>
            <a:spLocks noGrp="1"/>
          </p:cNvSpPr>
          <p:nvPr>
            <p:ph type="dt" sz="half" idx="10"/>
          </p:nvPr>
        </p:nvSpPr>
        <p:spPr/>
        <p:txBody>
          <a:bodyPr/>
          <a:lstStyle/>
          <a:p>
            <a:fld id="{71870D08-F742-440C-8E45-E58E9C864CCA}" type="datetimeFigureOut">
              <a:rPr lang="en-US" smtClean="0"/>
              <a:t>7/11/2022</a:t>
            </a:fld>
            <a:endParaRPr lang="en-US"/>
          </a:p>
        </p:txBody>
      </p:sp>
      <p:sp>
        <p:nvSpPr>
          <p:cNvPr id="5" name="Footer Placeholder 4">
            <a:extLst>
              <a:ext uri="{FF2B5EF4-FFF2-40B4-BE49-F238E27FC236}">
                <a16:creationId xmlns:a16="http://schemas.microsoft.com/office/drawing/2014/main" id="{9D0E9F54-4F46-4464-BB1F-2003DD0357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A0E529-004F-4A51-8D01-F512FEF1C127}"/>
              </a:ext>
            </a:extLst>
          </p:cNvPr>
          <p:cNvSpPr>
            <a:spLocks noGrp="1"/>
          </p:cNvSpPr>
          <p:nvPr>
            <p:ph type="sldNum" sz="quarter" idx="12"/>
          </p:nvPr>
        </p:nvSpPr>
        <p:spPr/>
        <p:txBody>
          <a:bodyPr/>
          <a:lstStyle/>
          <a:p>
            <a:fld id="{77F71423-DBFD-4CE3-92BE-15DD188F8B0C}" type="slidenum">
              <a:rPr lang="en-US" smtClean="0"/>
              <a:t>‹#›</a:t>
            </a:fld>
            <a:endParaRPr lang="en-US"/>
          </a:p>
        </p:txBody>
      </p:sp>
    </p:spTree>
    <p:extLst>
      <p:ext uri="{BB962C8B-B14F-4D97-AF65-F5344CB8AC3E}">
        <p14:creationId xmlns:p14="http://schemas.microsoft.com/office/powerpoint/2010/main" val="1234561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7F1D8-ABE9-4C25-BD1E-2A08318A6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D1755D-C65B-42BE-B3E6-FB09410D0D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567CA3-DB31-4940-8072-F774CA9B9E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1A94B9-E1E1-4A13-B5A8-205915CED923}"/>
              </a:ext>
            </a:extLst>
          </p:cNvPr>
          <p:cNvSpPr>
            <a:spLocks noGrp="1"/>
          </p:cNvSpPr>
          <p:nvPr>
            <p:ph type="dt" sz="half" idx="10"/>
          </p:nvPr>
        </p:nvSpPr>
        <p:spPr/>
        <p:txBody>
          <a:bodyPr/>
          <a:lstStyle/>
          <a:p>
            <a:fld id="{71870D08-F742-440C-8E45-E58E9C864CCA}" type="datetimeFigureOut">
              <a:rPr lang="en-US" smtClean="0"/>
              <a:t>7/11/2022</a:t>
            </a:fld>
            <a:endParaRPr lang="en-US"/>
          </a:p>
        </p:txBody>
      </p:sp>
      <p:sp>
        <p:nvSpPr>
          <p:cNvPr id="6" name="Footer Placeholder 5">
            <a:extLst>
              <a:ext uri="{FF2B5EF4-FFF2-40B4-BE49-F238E27FC236}">
                <a16:creationId xmlns:a16="http://schemas.microsoft.com/office/drawing/2014/main" id="{26C5546F-184D-401A-A794-A79DA507336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692BE3-A073-40CF-ADE4-42E226589AB6}"/>
              </a:ext>
            </a:extLst>
          </p:cNvPr>
          <p:cNvSpPr>
            <a:spLocks noGrp="1"/>
          </p:cNvSpPr>
          <p:nvPr>
            <p:ph type="sldNum" sz="quarter" idx="12"/>
          </p:nvPr>
        </p:nvSpPr>
        <p:spPr/>
        <p:txBody>
          <a:bodyPr/>
          <a:lstStyle/>
          <a:p>
            <a:fld id="{77F71423-DBFD-4CE3-92BE-15DD188F8B0C}" type="slidenum">
              <a:rPr lang="en-US" smtClean="0"/>
              <a:t>‹#›</a:t>
            </a:fld>
            <a:endParaRPr lang="en-US"/>
          </a:p>
        </p:txBody>
      </p:sp>
    </p:spTree>
    <p:extLst>
      <p:ext uri="{BB962C8B-B14F-4D97-AF65-F5344CB8AC3E}">
        <p14:creationId xmlns:p14="http://schemas.microsoft.com/office/powerpoint/2010/main" val="302525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F87-9AA9-47D0-B291-FAD9687B1DF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17EEB4F-5A19-40C9-B72C-6C94F58B86A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7CB5FA3-9896-44D1-A4CC-90E6377EDF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DD3EA56-3BC1-4D70-8229-9B7BCAA8C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8DCA30-649D-4652-A053-294C45868F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30AB02-805A-4924-B554-45967FE26603}"/>
              </a:ext>
            </a:extLst>
          </p:cNvPr>
          <p:cNvSpPr>
            <a:spLocks noGrp="1"/>
          </p:cNvSpPr>
          <p:nvPr>
            <p:ph type="dt" sz="half" idx="10"/>
          </p:nvPr>
        </p:nvSpPr>
        <p:spPr/>
        <p:txBody>
          <a:bodyPr/>
          <a:lstStyle/>
          <a:p>
            <a:fld id="{71870D08-F742-440C-8E45-E58E9C864CCA}" type="datetimeFigureOut">
              <a:rPr lang="en-US" smtClean="0"/>
              <a:t>7/11/2022</a:t>
            </a:fld>
            <a:endParaRPr lang="en-US"/>
          </a:p>
        </p:txBody>
      </p:sp>
      <p:sp>
        <p:nvSpPr>
          <p:cNvPr id="8" name="Footer Placeholder 7">
            <a:extLst>
              <a:ext uri="{FF2B5EF4-FFF2-40B4-BE49-F238E27FC236}">
                <a16:creationId xmlns:a16="http://schemas.microsoft.com/office/drawing/2014/main" id="{F0508CFC-3283-4409-B3B4-F036D85822B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16AF53-D253-48EF-AC2D-9132E3808ADD}"/>
              </a:ext>
            </a:extLst>
          </p:cNvPr>
          <p:cNvSpPr>
            <a:spLocks noGrp="1"/>
          </p:cNvSpPr>
          <p:nvPr>
            <p:ph type="sldNum" sz="quarter" idx="12"/>
          </p:nvPr>
        </p:nvSpPr>
        <p:spPr/>
        <p:txBody>
          <a:bodyPr/>
          <a:lstStyle/>
          <a:p>
            <a:fld id="{77F71423-DBFD-4CE3-92BE-15DD188F8B0C}" type="slidenum">
              <a:rPr lang="en-US" smtClean="0"/>
              <a:t>‹#›</a:t>
            </a:fld>
            <a:endParaRPr lang="en-US"/>
          </a:p>
        </p:txBody>
      </p:sp>
    </p:spTree>
    <p:extLst>
      <p:ext uri="{BB962C8B-B14F-4D97-AF65-F5344CB8AC3E}">
        <p14:creationId xmlns:p14="http://schemas.microsoft.com/office/powerpoint/2010/main" val="4279558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FF73A-EA43-49F5-AC2B-DC802EB2E4E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7CEAEE-40FB-4335-96F5-2E2A3E01553F}"/>
              </a:ext>
            </a:extLst>
          </p:cNvPr>
          <p:cNvSpPr>
            <a:spLocks noGrp="1"/>
          </p:cNvSpPr>
          <p:nvPr>
            <p:ph type="dt" sz="half" idx="10"/>
          </p:nvPr>
        </p:nvSpPr>
        <p:spPr/>
        <p:txBody>
          <a:bodyPr/>
          <a:lstStyle/>
          <a:p>
            <a:fld id="{71870D08-F742-440C-8E45-E58E9C864CCA}" type="datetimeFigureOut">
              <a:rPr lang="en-US" smtClean="0"/>
              <a:t>7/11/2022</a:t>
            </a:fld>
            <a:endParaRPr lang="en-US"/>
          </a:p>
        </p:txBody>
      </p:sp>
      <p:sp>
        <p:nvSpPr>
          <p:cNvPr id="4" name="Footer Placeholder 3">
            <a:extLst>
              <a:ext uri="{FF2B5EF4-FFF2-40B4-BE49-F238E27FC236}">
                <a16:creationId xmlns:a16="http://schemas.microsoft.com/office/drawing/2014/main" id="{76C11C65-5FDE-4EC6-AD5D-269A1B6880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5D1897-0975-4921-A3D1-3063823B4A6A}"/>
              </a:ext>
            </a:extLst>
          </p:cNvPr>
          <p:cNvSpPr>
            <a:spLocks noGrp="1"/>
          </p:cNvSpPr>
          <p:nvPr>
            <p:ph type="sldNum" sz="quarter" idx="12"/>
          </p:nvPr>
        </p:nvSpPr>
        <p:spPr/>
        <p:txBody>
          <a:bodyPr/>
          <a:lstStyle/>
          <a:p>
            <a:fld id="{77F71423-DBFD-4CE3-92BE-15DD188F8B0C}" type="slidenum">
              <a:rPr lang="en-US" smtClean="0"/>
              <a:t>‹#›</a:t>
            </a:fld>
            <a:endParaRPr lang="en-US"/>
          </a:p>
        </p:txBody>
      </p:sp>
    </p:spTree>
    <p:extLst>
      <p:ext uri="{BB962C8B-B14F-4D97-AF65-F5344CB8AC3E}">
        <p14:creationId xmlns:p14="http://schemas.microsoft.com/office/powerpoint/2010/main" val="1417371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C60FC4-0B83-4119-9E18-E94E80402003}"/>
              </a:ext>
            </a:extLst>
          </p:cNvPr>
          <p:cNvSpPr>
            <a:spLocks noGrp="1"/>
          </p:cNvSpPr>
          <p:nvPr>
            <p:ph type="dt" sz="half" idx="10"/>
          </p:nvPr>
        </p:nvSpPr>
        <p:spPr/>
        <p:txBody>
          <a:bodyPr/>
          <a:lstStyle/>
          <a:p>
            <a:fld id="{71870D08-F742-440C-8E45-E58E9C864CCA}" type="datetimeFigureOut">
              <a:rPr lang="en-US" smtClean="0"/>
              <a:t>7/11/2022</a:t>
            </a:fld>
            <a:endParaRPr lang="en-US"/>
          </a:p>
        </p:txBody>
      </p:sp>
      <p:sp>
        <p:nvSpPr>
          <p:cNvPr id="3" name="Footer Placeholder 2">
            <a:extLst>
              <a:ext uri="{FF2B5EF4-FFF2-40B4-BE49-F238E27FC236}">
                <a16:creationId xmlns:a16="http://schemas.microsoft.com/office/drawing/2014/main" id="{601C371E-2DB1-4515-A564-CAB5ECBDA2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3AA315B-BD38-498D-A9C3-017D71368B88}"/>
              </a:ext>
            </a:extLst>
          </p:cNvPr>
          <p:cNvSpPr>
            <a:spLocks noGrp="1"/>
          </p:cNvSpPr>
          <p:nvPr>
            <p:ph type="sldNum" sz="quarter" idx="12"/>
          </p:nvPr>
        </p:nvSpPr>
        <p:spPr/>
        <p:txBody>
          <a:bodyPr/>
          <a:lstStyle/>
          <a:p>
            <a:fld id="{77F71423-DBFD-4CE3-92BE-15DD188F8B0C}" type="slidenum">
              <a:rPr lang="en-US" smtClean="0"/>
              <a:t>‹#›</a:t>
            </a:fld>
            <a:endParaRPr lang="en-US"/>
          </a:p>
        </p:txBody>
      </p:sp>
    </p:spTree>
    <p:extLst>
      <p:ext uri="{BB962C8B-B14F-4D97-AF65-F5344CB8AC3E}">
        <p14:creationId xmlns:p14="http://schemas.microsoft.com/office/powerpoint/2010/main" val="2295889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8483C-496E-4EAB-818D-4D70FD661C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7B623D-E0C9-45A7-AFBF-845D203CDC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F9B133-98B7-48C0-8AFF-08BD459E98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2E1A84-E455-4D7E-803A-980B4983CDC0}"/>
              </a:ext>
            </a:extLst>
          </p:cNvPr>
          <p:cNvSpPr>
            <a:spLocks noGrp="1"/>
          </p:cNvSpPr>
          <p:nvPr>
            <p:ph type="dt" sz="half" idx="10"/>
          </p:nvPr>
        </p:nvSpPr>
        <p:spPr/>
        <p:txBody>
          <a:bodyPr/>
          <a:lstStyle/>
          <a:p>
            <a:fld id="{71870D08-F742-440C-8E45-E58E9C864CCA}" type="datetimeFigureOut">
              <a:rPr lang="en-US" smtClean="0"/>
              <a:t>7/11/2022</a:t>
            </a:fld>
            <a:endParaRPr lang="en-US"/>
          </a:p>
        </p:txBody>
      </p:sp>
      <p:sp>
        <p:nvSpPr>
          <p:cNvPr id="6" name="Footer Placeholder 5">
            <a:extLst>
              <a:ext uri="{FF2B5EF4-FFF2-40B4-BE49-F238E27FC236}">
                <a16:creationId xmlns:a16="http://schemas.microsoft.com/office/drawing/2014/main" id="{1FD6AA94-685A-4A69-9CF2-0B0F4C847E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1944302-51E4-4D75-A564-1AA39540E097}"/>
              </a:ext>
            </a:extLst>
          </p:cNvPr>
          <p:cNvSpPr>
            <a:spLocks noGrp="1"/>
          </p:cNvSpPr>
          <p:nvPr>
            <p:ph type="sldNum" sz="quarter" idx="12"/>
          </p:nvPr>
        </p:nvSpPr>
        <p:spPr/>
        <p:txBody>
          <a:bodyPr/>
          <a:lstStyle/>
          <a:p>
            <a:fld id="{77F71423-DBFD-4CE3-92BE-15DD188F8B0C}" type="slidenum">
              <a:rPr lang="en-US" smtClean="0"/>
              <a:t>‹#›</a:t>
            </a:fld>
            <a:endParaRPr lang="en-US"/>
          </a:p>
        </p:txBody>
      </p:sp>
    </p:spTree>
    <p:extLst>
      <p:ext uri="{BB962C8B-B14F-4D97-AF65-F5344CB8AC3E}">
        <p14:creationId xmlns:p14="http://schemas.microsoft.com/office/powerpoint/2010/main" val="3342076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36714-B3D3-43C0-A7EC-B12D127018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6AE27D-6CC6-4461-9AF3-FAFEA0557D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1161D0-6D51-4FF4-A57D-0D26FB31B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F55D50-0FEB-4648-B653-9A6930795618}"/>
              </a:ext>
            </a:extLst>
          </p:cNvPr>
          <p:cNvSpPr>
            <a:spLocks noGrp="1"/>
          </p:cNvSpPr>
          <p:nvPr>
            <p:ph type="dt" sz="half" idx="10"/>
          </p:nvPr>
        </p:nvSpPr>
        <p:spPr/>
        <p:txBody>
          <a:bodyPr/>
          <a:lstStyle/>
          <a:p>
            <a:fld id="{71870D08-F742-440C-8E45-E58E9C864CCA}" type="datetimeFigureOut">
              <a:rPr lang="en-US" smtClean="0"/>
              <a:t>7/11/2022</a:t>
            </a:fld>
            <a:endParaRPr lang="en-US"/>
          </a:p>
        </p:txBody>
      </p:sp>
      <p:sp>
        <p:nvSpPr>
          <p:cNvPr id="6" name="Footer Placeholder 5">
            <a:extLst>
              <a:ext uri="{FF2B5EF4-FFF2-40B4-BE49-F238E27FC236}">
                <a16:creationId xmlns:a16="http://schemas.microsoft.com/office/drawing/2014/main" id="{B705290C-D5D1-4578-AD7A-8BB6D3A59E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A01D16-7CEC-4A24-AF9C-B39C25BF1E51}"/>
              </a:ext>
            </a:extLst>
          </p:cNvPr>
          <p:cNvSpPr>
            <a:spLocks noGrp="1"/>
          </p:cNvSpPr>
          <p:nvPr>
            <p:ph type="sldNum" sz="quarter" idx="12"/>
          </p:nvPr>
        </p:nvSpPr>
        <p:spPr/>
        <p:txBody>
          <a:bodyPr/>
          <a:lstStyle/>
          <a:p>
            <a:fld id="{77F71423-DBFD-4CE3-92BE-15DD188F8B0C}" type="slidenum">
              <a:rPr lang="en-US" smtClean="0"/>
              <a:t>‹#›</a:t>
            </a:fld>
            <a:endParaRPr lang="en-US"/>
          </a:p>
        </p:txBody>
      </p:sp>
    </p:spTree>
    <p:extLst>
      <p:ext uri="{BB962C8B-B14F-4D97-AF65-F5344CB8AC3E}">
        <p14:creationId xmlns:p14="http://schemas.microsoft.com/office/powerpoint/2010/main" val="330711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88DD4F9-5F15-4A94-A9E4-6E5312066D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E8477A3-A2F5-4B3C-8210-9AF9850D1E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9EB103-2E35-4D55-8CB9-BDCA97013D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870D08-F742-440C-8E45-E58E9C864CCA}" type="datetimeFigureOut">
              <a:rPr lang="en-US" smtClean="0"/>
              <a:t>7/11/2022</a:t>
            </a:fld>
            <a:endParaRPr lang="en-US"/>
          </a:p>
        </p:txBody>
      </p:sp>
      <p:sp>
        <p:nvSpPr>
          <p:cNvPr id="5" name="Footer Placeholder 4">
            <a:extLst>
              <a:ext uri="{FF2B5EF4-FFF2-40B4-BE49-F238E27FC236}">
                <a16:creationId xmlns:a16="http://schemas.microsoft.com/office/drawing/2014/main" id="{551AE9A0-0F08-468A-96CB-04F5BF42A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59DE06-2930-4B80-8B32-9D295F791A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71423-DBFD-4CE3-92BE-15DD188F8B0C}" type="slidenum">
              <a:rPr lang="en-US" smtClean="0"/>
              <a:t>‹#›</a:t>
            </a:fld>
            <a:endParaRPr lang="en-US"/>
          </a:p>
        </p:txBody>
      </p:sp>
    </p:spTree>
    <p:extLst>
      <p:ext uri="{BB962C8B-B14F-4D97-AF65-F5344CB8AC3E}">
        <p14:creationId xmlns:p14="http://schemas.microsoft.com/office/powerpoint/2010/main" val="2991705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hyperlink" Target="mailto:RegisteredApprenticeship@iwd.iowa.gov"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hyperlink" Target="https://iowaworkforcedevelopment.gov/"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693005-447E-4D0E-9FBB-37EE816908E8}"/>
              </a:ext>
            </a:extLst>
          </p:cNvPr>
          <p:cNvSpPr>
            <a:spLocks noGrp="1"/>
          </p:cNvSpPr>
          <p:nvPr>
            <p:ph type="ctrTitle"/>
          </p:nvPr>
        </p:nvSpPr>
        <p:spPr>
          <a:xfrm>
            <a:off x="6746628" y="1783959"/>
            <a:ext cx="4645250" cy="2889114"/>
          </a:xfrm>
        </p:spPr>
        <p:txBody>
          <a:bodyPr anchor="b">
            <a:normAutofit/>
          </a:bodyPr>
          <a:lstStyle/>
          <a:p>
            <a:pPr algn="l"/>
            <a:r>
              <a:rPr lang="en-US" sz="3800" b="1">
                <a:solidFill>
                  <a:schemeClr val="bg1"/>
                </a:solidFill>
              </a:rPr>
              <a:t>Teacher and Paraeducator Registered Apprenticeship Award</a:t>
            </a:r>
            <a:endParaRPr lang="en-US" sz="3800" b="1" dirty="0">
              <a:solidFill>
                <a:schemeClr val="bg1"/>
              </a:solidFill>
            </a:endParaRPr>
          </a:p>
        </p:txBody>
      </p:sp>
      <p:sp>
        <p:nvSpPr>
          <p:cNvPr id="3" name="Subtitle 2">
            <a:extLst>
              <a:ext uri="{FF2B5EF4-FFF2-40B4-BE49-F238E27FC236}">
                <a16:creationId xmlns:a16="http://schemas.microsoft.com/office/drawing/2014/main" id="{BF6043D1-EA81-4A0A-9DA4-3A028676C645}"/>
              </a:ext>
            </a:extLst>
          </p:cNvPr>
          <p:cNvSpPr>
            <a:spLocks noGrp="1"/>
          </p:cNvSpPr>
          <p:nvPr>
            <p:ph type="subTitle" idx="1"/>
          </p:nvPr>
        </p:nvSpPr>
        <p:spPr>
          <a:xfrm>
            <a:off x="6746627" y="4750893"/>
            <a:ext cx="4645250" cy="1147863"/>
          </a:xfrm>
        </p:spPr>
        <p:txBody>
          <a:bodyPr anchor="t">
            <a:normAutofit/>
          </a:bodyPr>
          <a:lstStyle/>
          <a:p>
            <a:pPr algn="l"/>
            <a:r>
              <a:rPr lang="en-US" sz="1300">
                <a:solidFill>
                  <a:schemeClr val="bg1"/>
                </a:solidFill>
                <a:effectLst/>
                <a:latin typeface="Calibri" panose="020F0502020204030204" pitchFamily="34" charset="0"/>
                <a:ea typeface="Times New Roman" panose="02020603050405020304" pitchFamily="18" charset="0"/>
              </a:rPr>
              <a:t>Iowa Workforce Development’s authority to award these grants is found at Iowa Code section 84A.13 and American Rescue Plan Act (ARPA) Pub L. No. 117-2, Section 9901 Coronavirus State and Local Fiscal Recovery Funds as delegated and pursuant to her authority by Governor Kim Reynolds. </a:t>
            </a:r>
            <a:endParaRPr lang="en-US" sz="1300">
              <a:solidFill>
                <a:schemeClr val="bg1"/>
              </a:solidFill>
            </a:endParaRPr>
          </a:p>
        </p:txBody>
      </p:sp>
      <p:sp>
        <p:nvSpPr>
          <p:cNvPr id="24"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Logo&#10;&#10;Description automatically generated">
            <a:extLst>
              <a:ext uri="{FF2B5EF4-FFF2-40B4-BE49-F238E27FC236}">
                <a16:creationId xmlns:a16="http://schemas.microsoft.com/office/drawing/2014/main" id="{01D8DC50-4C63-4708-8BE7-6E7929B085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9382" y="2142798"/>
            <a:ext cx="4047843" cy="1204232"/>
          </a:xfrm>
          <a:prstGeom prst="rect">
            <a:avLst/>
          </a:prstGeom>
        </p:spPr>
      </p:pic>
    </p:spTree>
    <p:extLst>
      <p:ext uri="{BB962C8B-B14F-4D97-AF65-F5344CB8AC3E}">
        <p14:creationId xmlns:p14="http://schemas.microsoft.com/office/powerpoint/2010/main" val="1229232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71E06F-E244-43FE-A994-27D4D878AB83}"/>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a:solidFill>
                  <a:schemeClr val="bg1">
                    <a:lumMod val="95000"/>
                    <a:lumOff val="5000"/>
                  </a:schemeClr>
                </a:solidFill>
              </a:rPr>
              <a:t>Breakout Room Logistics</a:t>
            </a:r>
          </a:p>
        </p:txBody>
      </p:sp>
    </p:spTree>
    <p:extLst>
      <p:ext uri="{BB962C8B-B14F-4D97-AF65-F5344CB8AC3E}">
        <p14:creationId xmlns:p14="http://schemas.microsoft.com/office/powerpoint/2010/main" val="200806999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091CB2A-72A8-42B1-AE44-FF5566F2C00D}"/>
              </a:ext>
            </a:extLst>
          </p:cNvPr>
          <p:cNvSpPr>
            <a:spLocks noGrp="1"/>
          </p:cNvSpPr>
          <p:nvPr>
            <p:ph type="title"/>
          </p:nvPr>
        </p:nvSpPr>
        <p:spPr>
          <a:xfrm>
            <a:off x="377190" y="1412489"/>
            <a:ext cx="3566160" cy="2156621"/>
          </a:xfrm>
        </p:spPr>
        <p:txBody>
          <a:bodyPr anchor="t">
            <a:normAutofit fontScale="90000"/>
          </a:bodyPr>
          <a:lstStyle/>
          <a:p>
            <a:r>
              <a:rPr lang="en-US" sz="3600">
                <a:solidFill>
                  <a:srgbClr val="FFFFFF"/>
                </a:solidFill>
              </a:rPr>
              <a:t>Iowa Workforce Development’s Business Marketing Specialist Introduction</a:t>
            </a:r>
          </a:p>
        </p:txBody>
      </p:sp>
      <p:sp>
        <p:nvSpPr>
          <p:cNvPr id="3" name="Content Placeholder 2">
            <a:extLst>
              <a:ext uri="{FF2B5EF4-FFF2-40B4-BE49-F238E27FC236}">
                <a16:creationId xmlns:a16="http://schemas.microsoft.com/office/drawing/2014/main" id="{CDC0B9E0-FE10-46BC-86E7-FC4E71141206}"/>
              </a:ext>
            </a:extLst>
          </p:cNvPr>
          <p:cNvSpPr>
            <a:spLocks noGrp="1"/>
          </p:cNvSpPr>
          <p:nvPr>
            <p:ph sz="half" idx="1"/>
          </p:nvPr>
        </p:nvSpPr>
        <p:spPr>
          <a:xfrm>
            <a:off x="5198993" y="1412489"/>
            <a:ext cx="2926080" cy="4363844"/>
          </a:xfrm>
        </p:spPr>
        <p:txBody>
          <a:bodyPr>
            <a:normAutofit/>
          </a:bodyPr>
          <a:lstStyle/>
          <a:p>
            <a:pPr marL="0">
              <a:spcBef>
                <a:spcPts val="0"/>
              </a:spcBef>
            </a:pPr>
            <a:r>
              <a:rPr lang="en-US" sz="2000" b="1" dirty="0">
                <a:effectLst/>
                <a:ea typeface="Calibri" panose="020F0502020204030204" pitchFamily="34" charset="0"/>
              </a:rPr>
              <a:t>Todd Oesterle/</a:t>
            </a:r>
            <a:r>
              <a:rPr lang="en-US" sz="2000" b="1" dirty="0">
                <a:solidFill>
                  <a:srgbClr val="000000"/>
                </a:solidFill>
              </a:rPr>
              <a:t>Vonnie Stewart-Kai/Chris Kula </a:t>
            </a:r>
            <a:r>
              <a:rPr lang="en-US" sz="2000" b="1" dirty="0">
                <a:effectLst/>
                <a:latin typeface="Calibri" panose="020F0502020204030204" pitchFamily="34" charset="0"/>
                <a:ea typeface="Calibri" panose="020F0502020204030204" pitchFamily="34" charset="0"/>
              </a:rPr>
              <a:t>(1)</a:t>
            </a:r>
          </a:p>
          <a:p>
            <a:pPr marL="571500" lvl="1" indent="-342900">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Council Bluffs</a:t>
            </a:r>
          </a:p>
          <a:p>
            <a:pPr marL="571500" lvl="1" indent="-342900">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MOC-Floyd Valley</a:t>
            </a:r>
          </a:p>
          <a:p>
            <a:pPr marL="0" marR="0">
              <a:spcBef>
                <a:spcPts val="0"/>
              </a:spcBef>
              <a:spcAft>
                <a:spcPts val="0"/>
              </a:spcAft>
            </a:pPr>
            <a:r>
              <a:rPr lang="en-US" sz="2000" b="1" dirty="0">
                <a:effectLst/>
                <a:latin typeface="Calibri" panose="020F0502020204030204" pitchFamily="34" charset="0"/>
                <a:ea typeface="Calibri" panose="020F0502020204030204" pitchFamily="34" charset="0"/>
              </a:rPr>
              <a:t>Jen Gray (2)</a:t>
            </a:r>
          </a:p>
          <a:p>
            <a:pPr marL="571500" lvl="1" indent="-342900">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Des Moines</a:t>
            </a:r>
          </a:p>
          <a:p>
            <a:pPr marL="571500" lvl="1" indent="-342900">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Cedar Falls </a:t>
            </a:r>
          </a:p>
          <a:p>
            <a:pPr marL="571500" lvl="1" indent="-342900">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Waukee</a:t>
            </a:r>
          </a:p>
          <a:p>
            <a:pPr marL="571500" lvl="1" indent="-342900">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Storm Lake</a:t>
            </a:r>
          </a:p>
          <a:p>
            <a:pPr marL="571500" lvl="1" indent="-342900">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Marion</a:t>
            </a:r>
          </a:p>
          <a:p>
            <a:pPr marL="571500" lvl="1" indent="-342900">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Johnston</a:t>
            </a:r>
          </a:p>
          <a:p>
            <a:pPr marL="0" marR="0">
              <a:spcBef>
                <a:spcPts val="0"/>
              </a:spcBef>
              <a:spcAft>
                <a:spcPts val="0"/>
              </a:spcAft>
            </a:pPr>
            <a:r>
              <a:rPr lang="en-US" sz="2000" b="1" dirty="0">
                <a:effectLst/>
                <a:latin typeface="Calibri" panose="020F0502020204030204" pitchFamily="34" charset="0"/>
                <a:ea typeface="Calibri" panose="020F0502020204030204" pitchFamily="34" charset="0"/>
              </a:rPr>
              <a:t>Deb Fox (3)</a:t>
            </a:r>
          </a:p>
          <a:p>
            <a:pPr marL="571500" lvl="1" indent="-342900">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Burlington</a:t>
            </a:r>
          </a:p>
          <a:p>
            <a:pPr marL="571500" lvl="1" indent="-342900">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Davenport</a:t>
            </a:r>
          </a:p>
          <a:p>
            <a:pPr marL="571500" lvl="1" indent="-342900">
              <a:spcBef>
                <a:spcPts val="0"/>
              </a:spcBef>
              <a:buFont typeface="Courier New" panose="02070309020205020404" pitchFamily="49" charset="0"/>
              <a:buChar char="o"/>
            </a:pPr>
            <a:r>
              <a:rPr lang="en-US" sz="2000" dirty="0">
                <a:effectLst/>
                <a:latin typeface="Calibri" panose="020F0502020204030204" pitchFamily="34" charset="0"/>
                <a:ea typeface="Calibri" panose="020F0502020204030204" pitchFamily="34" charset="0"/>
              </a:rPr>
              <a:t>Linn-Mar</a:t>
            </a:r>
          </a:p>
          <a:p>
            <a:endParaRPr lang="en-US" sz="2000" dirty="0"/>
          </a:p>
        </p:txBody>
      </p:sp>
      <p:sp>
        <p:nvSpPr>
          <p:cNvPr id="4" name="Content Placeholder 3">
            <a:extLst>
              <a:ext uri="{FF2B5EF4-FFF2-40B4-BE49-F238E27FC236}">
                <a16:creationId xmlns:a16="http://schemas.microsoft.com/office/drawing/2014/main" id="{F97EE290-C2C3-4F26-B55A-230A768ED655}"/>
              </a:ext>
            </a:extLst>
          </p:cNvPr>
          <p:cNvSpPr>
            <a:spLocks noGrp="1"/>
          </p:cNvSpPr>
          <p:nvPr>
            <p:ph sz="half" idx="2"/>
          </p:nvPr>
        </p:nvSpPr>
        <p:spPr>
          <a:xfrm>
            <a:off x="8451604" y="1412489"/>
            <a:ext cx="2926080" cy="4363844"/>
          </a:xfrm>
        </p:spPr>
        <p:txBody>
          <a:bodyPr vert="horz" lIns="91440" tIns="45720" rIns="91440" bIns="45720" rtlCol="0" anchor="t">
            <a:normAutofit/>
          </a:bodyPr>
          <a:lstStyle/>
          <a:p>
            <a:pPr marL="0">
              <a:spcBef>
                <a:spcPts val="0"/>
              </a:spcBef>
            </a:pPr>
            <a:r>
              <a:rPr lang="en-US" sz="2000" b="1" dirty="0">
                <a:effectLst/>
                <a:latin typeface="Calibri"/>
                <a:ea typeface="Calibri" panose="020F0502020204030204" pitchFamily="34" charset="0"/>
                <a:cs typeface="Calibri"/>
              </a:rPr>
              <a:t>Maria</a:t>
            </a:r>
            <a:r>
              <a:rPr lang="en-US" sz="2000" b="1" dirty="0">
                <a:latin typeface="Calibri"/>
                <a:ea typeface="Calibri" panose="020F0502020204030204" pitchFamily="34" charset="0"/>
                <a:cs typeface="Calibri"/>
              </a:rPr>
              <a:t> Morales</a:t>
            </a:r>
            <a:r>
              <a:rPr lang="en-US" sz="2000" b="1" dirty="0">
                <a:effectLst/>
                <a:latin typeface="Calibri"/>
                <a:ea typeface="Calibri" panose="020F0502020204030204" pitchFamily="34" charset="0"/>
                <a:cs typeface="Calibri"/>
              </a:rPr>
              <a:t> (4)</a:t>
            </a:r>
          </a:p>
          <a:p>
            <a:pPr marL="571500" lvl="1" indent="-342900">
              <a:spcBef>
                <a:spcPts val="0"/>
              </a:spcBef>
              <a:buFont typeface="Courier New" panose="02070309020205020404" pitchFamily="49" charset="0"/>
              <a:buChar char="o"/>
            </a:pPr>
            <a:r>
              <a:rPr lang="en-US" sz="2000" dirty="0">
                <a:effectLst/>
                <a:latin typeface="Calibri"/>
                <a:ea typeface="Calibri" panose="020F0502020204030204" pitchFamily="34" charset="0"/>
                <a:cs typeface="Calibri"/>
              </a:rPr>
              <a:t>Marshalltown</a:t>
            </a:r>
          </a:p>
          <a:p>
            <a:pPr marL="571500" lvl="1" indent="-342900">
              <a:spcBef>
                <a:spcPts val="0"/>
              </a:spcBef>
              <a:buFont typeface="Courier New" panose="02070309020205020404" pitchFamily="49" charset="0"/>
              <a:buChar char="o"/>
            </a:pPr>
            <a:r>
              <a:rPr lang="en-US" sz="2000" dirty="0">
                <a:effectLst/>
                <a:latin typeface="Calibri"/>
                <a:ea typeface="Calibri" panose="020F0502020204030204" pitchFamily="34" charset="0"/>
                <a:cs typeface="Calibri"/>
              </a:rPr>
              <a:t>Oskaloosa</a:t>
            </a:r>
          </a:p>
          <a:p>
            <a:pPr marL="571500" lvl="1" indent="-342900">
              <a:spcBef>
                <a:spcPts val="0"/>
              </a:spcBef>
              <a:buFont typeface="Courier New" panose="02070309020205020404" pitchFamily="49" charset="0"/>
              <a:buChar char="o"/>
            </a:pPr>
            <a:r>
              <a:rPr lang="en-US" sz="2000" dirty="0">
                <a:effectLst/>
                <a:latin typeface="Calibri"/>
                <a:ea typeface="Calibri" panose="020F0502020204030204" pitchFamily="34" charset="0"/>
                <a:cs typeface="Calibri"/>
              </a:rPr>
              <a:t>Newton</a:t>
            </a:r>
          </a:p>
          <a:p>
            <a:pPr marL="0" marR="0">
              <a:spcBef>
                <a:spcPts val="0"/>
              </a:spcBef>
              <a:spcAft>
                <a:spcPts val="0"/>
              </a:spcAft>
            </a:pPr>
            <a:r>
              <a:rPr lang="en-US" sz="2000" b="1" dirty="0">
                <a:effectLst/>
                <a:latin typeface="Calibri"/>
                <a:ea typeface="Calibri" panose="020F0502020204030204" pitchFamily="34" charset="0"/>
                <a:cs typeface="Calibri"/>
              </a:rPr>
              <a:t>Drew Emerson (5)</a:t>
            </a:r>
          </a:p>
          <a:p>
            <a:pPr marL="571500" lvl="1" indent="-342900">
              <a:spcBef>
                <a:spcPts val="0"/>
              </a:spcBef>
              <a:buFont typeface="Courier New" panose="02070309020205020404" pitchFamily="49" charset="0"/>
              <a:buChar char="o"/>
            </a:pPr>
            <a:r>
              <a:rPr lang="en-US" sz="2000" dirty="0">
                <a:effectLst/>
                <a:latin typeface="Calibri"/>
                <a:ea typeface="Calibri" panose="020F0502020204030204" pitchFamily="34" charset="0"/>
                <a:cs typeface="Calibri"/>
              </a:rPr>
              <a:t>Perry</a:t>
            </a:r>
          </a:p>
          <a:p>
            <a:pPr marL="571500" lvl="1" indent="-342900">
              <a:spcBef>
                <a:spcPts val="0"/>
              </a:spcBef>
              <a:buFont typeface="Courier New" panose="02070309020205020404" pitchFamily="49" charset="0"/>
              <a:buChar char="o"/>
            </a:pPr>
            <a:r>
              <a:rPr lang="en-US" sz="2000" dirty="0">
                <a:effectLst/>
                <a:latin typeface="Calibri"/>
                <a:ea typeface="Calibri" panose="020F0502020204030204" pitchFamily="34" charset="0"/>
                <a:cs typeface="Calibri"/>
              </a:rPr>
              <a:t>Winterset</a:t>
            </a:r>
          </a:p>
          <a:p>
            <a:pPr marL="0" marR="0">
              <a:spcBef>
                <a:spcPts val="0"/>
              </a:spcBef>
              <a:spcAft>
                <a:spcPts val="0"/>
              </a:spcAft>
            </a:pPr>
            <a:r>
              <a:rPr lang="en-US" sz="2000" b="1" dirty="0">
                <a:effectLst/>
                <a:latin typeface="Calibri"/>
                <a:ea typeface="Calibri" panose="020F0502020204030204" pitchFamily="34" charset="0"/>
                <a:cs typeface="Calibri"/>
              </a:rPr>
              <a:t>Jon Murad (6)</a:t>
            </a:r>
          </a:p>
          <a:p>
            <a:pPr marL="571500" lvl="1" indent="-342900">
              <a:spcBef>
                <a:spcPts val="0"/>
              </a:spcBef>
              <a:buFont typeface="Courier New" panose="02070309020205020404" pitchFamily="49" charset="0"/>
              <a:buChar char="o"/>
            </a:pPr>
            <a:r>
              <a:rPr lang="en-US" sz="2000" dirty="0">
                <a:effectLst/>
                <a:latin typeface="Calibri"/>
                <a:ea typeface="Calibri" panose="020F0502020204030204" pitchFamily="34" charset="0"/>
                <a:cs typeface="Calibri"/>
              </a:rPr>
              <a:t>Sioux City</a:t>
            </a:r>
          </a:p>
          <a:p>
            <a:pPr marL="571500" lvl="1" indent="-342900">
              <a:spcBef>
                <a:spcPts val="0"/>
              </a:spcBef>
              <a:buFont typeface="Courier New" panose="02070309020205020404" pitchFamily="49" charset="0"/>
              <a:buChar char="o"/>
            </a:pPr>
            <a:r>
              <a:rPr lang="en-US" sz="2000" dirty="0">
                <a:effectLst/>
                <a:latin typeface="Calibri"/>
                <a:ea typeface="Calibri" panose="020F0502020204030204" pitchFamily="34" charset="0"/>
                <a:cs typeface="Calibri"/>
              </a:rPr>
              <a:t>Cherokee</a:t>
            </a:r>
          </a:p>
          <a:p>
            <a:pPr marL="0">
              <a:spcBef>
                <a:spcPts val="0"/>
              </a:spcBef>
            </a:pPr>
            <a:r>
              <a:rPr lang="en-US" sz="2000" b="1" dirty="0">
                <a:latin typeface="Calibri"/>
                <a:ea typeface="Calibri" panose="020F0502020204030204" pitchFamily="34" charset="0"/>
                <a:cs typeface="Calibri"/>
              </a:rPr>
              <a:t>Niki Litzel </a:t>
            </a:r>
            <a:r>
              <a:rPr lang="en-US" sz="2000" b="1" dirty="0">
                <a:effectLst/>
                <a:latin typeface="Calibri"/>
                <a:ea typeface="Calibri" panose="020F0502020204030204" pitchFamily="34" charset="0"/>
                <a:cs typeface="Calibri"/>
              </a:rPr>
              <a:t>(7)</a:t>
            </a:r>
          </a:p>
          <a:p>
            <a:pPr marL="571500" lvl="1" indent="-342900">
              <a:spcBef>
                <a:spcPts val="0"/>
              </a:spcBef>
              <a:buFont typeface="Courier New" panose="02070309020205020404" pitchFamily="49" charset="0"/>
              <a:buChar char="o"/>
            </a:pPr>
            <a:r>
              <a:rPr lang="en-US" sz="2000" dirty="0">
                <a:effectLst/>
                <a:latin typeface="Calibri"/>
                <a:ea typeface="Calibri" panose="020F0502020204030204" pitchFamily="34" charset="0"/>
                <a:cs typeface="Calibri"/>
              </a:rPr>
              <a:t>AHSTW</a:t>
            </a:r>
          </a:p>
          <a:p>
            <a:endParaRPr lang="en-US" sz="2000" dirty="0"/>
          </a:p>
        </p:txBody>
      </p:sp>
    </p:spTree>
    <p:extLst>
      <p:ext uri="{BB962C8B-B14F-4D97-AF65-F5344CB8AC3E}">
        <p14:creationId xmlns:p14="http://schemas.microsoft.com/office/powerpoint/2010/main" val="1984374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F851271-F262-44CE-A502-599D1A74DA2D}"/>
              </a:ext>
            </a:extLst>
          </p:cNvPr>
          <p:cNvSpPr>
            <a:spLocks noGrp="1"/>
          </p:cNvSpPr>
          <p:nvPr>
            <p:ph type="title"/>
          </p:nvPr>
        </p:nvSpPr>
        <p:spPr>
          <a:xfrm>
            <a:off x="182880" y="1412489"/>
            <a:ext cx="3492887" cy="2156621"/>
          </a:xfrm>
        </p:spPr>
        <p:txBody>
          <a:bodyPr anchor="t">
            <a:normAutofit/>
          </a:bodyPr>
          <a:lstStyle/>
          <a:p>
            <a:r>
              <a:rPr lang="en-US" sz="3600" dirty="0">
                <a:solidFill>
                  <a:srgbClr val="FFFFFF"/>
                </a:solidFill>
              </a:rPr>
              <a:t>Department of Education (9)</a:t>
            </a:r>
          </a:p>
        </p:txBody>
      </p:sp>
      <p:sp>
        <p:nvSpPr>
          <p:cNvPr id="3" name="Content Placeholder 2">
            <a:extLst>
              <a:ext uri="{FF2B5EF4-FFF2-40B4-BE49-F238E27FC236}">
                <a16:creationId xmlns:a16="http://schemas.microsoft.com/office/drawing/2014/main" id="{2FB239A7-0A38-42B1-A887-A00BC5A504A4}"/>
              </a:ext>
            </a:extLst>
          </p:cNvPr>
          <p:cNvSpPr>
            <a:spLocks noGrp="1"/>
          </p:cNvSpPr>
          <p:nvPr>
            <p:ph sz="half" idx="1"/>
          </p:nvPr>
        </p:nvSpPr>
        <p:spPr>
          <a:xfrm>
            <a:off x="5198992" y="1412489"/>
            <a:ext cx="5750947" cy="4363844"/>
          </a:xfrm>
        </p:spPr>
        <p:txBody>
          <a:bodyPr>
            <a:normAutofit/>
          </a:bodyPr>
          <a:lstStyle/>
          <a:p>
            <a:r>
              <a:rPr lang="en-US" sz="3200" b="1" dirty="0"/>
              <a:t>Providers</a:t>
            </a:r>
          </a:p>
          <a:p>
            <a:pPr lvl="1"/>
            <a:r>
              <a:rPr lang="en-US" sz="3200" dirty="0"/>
              <a:t>Community Colleges</a:t>
            </a:r>
          </a:p>
          <a:p>
            <a:pPr lvl="1"/>
            <a:r>
              <a:rPr lang="en-US" sz="3200" dirty="0"/>
              <a:t>Colleges</a:t>
            </a:r>
          </a:p>
          <a:p>
            <a:pPr lvl="1"/>
            <a:r>
              <a:rPr lang="en-US" sz="3200" dirty="0"/>
              <a:t>Universities </a:t>
            </a:r>
          </a:p>
        </p:txBody>
      </p:sp>
    </p:spTree>
    <p:extLst>
      <p:ext uri="{BB962C8B-B14F-4D97-AF65-F5344CB8AC3E}">
        <p14:creationId xmlns:p14="http://schemas.microsoft.com/office/powerpoint/2010/main" val="50014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17">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19">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3">
            <a:extLst>
              <a:ext uri="{FF2B5EF4-FFF2-40B4-BE49-F238E27FC236}">
                <a16:creationId xmlns:a16="http://schemas.microsoft.com/office/drawing/2014/main" id="{E2D4C838-CA01-46D4-8217-99A7AB900C0B}"/>
              </a:ext>
            </a:extLst>
          </p:cNvPr>
          <p:cNvSpPr txBox="1">
            <a:spLocks/>
          </p:cNvSpPr>
          <p:nvPr/>
        </p:nvSpPr>
        <p:spPr>
          <a:xfrm>
            <a:off x="7385574" y="3248994"/>
            <a:ext cx="4349729" cy="38115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a:p>
            <a:endParaRPr lang="en-US" dirty="0"/>
          </a:p>
        </p:txBody>
      </p:sp>
      <p:sp>
        <p:nvSpPr>
          <p:cNvPr id="9" name="Title 1">
            <a:extLst>
              <a:ext uri="{FF2B5EF4-FFF2-40B4-BE49-F238E27FC236}">
                <a16:creationId xmlns:a16="http://schemas.microsoft.com/office/drawing/2014/main" id="{0C516F4A-5C46-4D64-8956-1A31C769913F}"/>
              </a:ext>
            </a:extLst>
          </p:cNvPr>
          <p:cNvSpPr txBox="1">
            <a:spLocks/>
          </p:cNvSpPr>
          <p:nvPr/>
        </p:nvSpPr>
        <p:spPr>
          <a:xfrm>
            <a:off x="7124649" y="1921990"/>
            <a:ext cx="3932237" cy="112221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b="1" dirty="0">
              <a:solidFill>
                <a:schemeClr val="bg1"/>
              </a:solidFill>
            </a:endParaRPr>
          </a:p>
        </p:txBody>
      </p:sp>
      <p:sp>
        <p:nvSpPr>
          <p:cNvPr id="12" name="Content Placeholder 2">
            <a:extLst>
              <a:ext uri="{FF2B5EF4-FFF2-40B4-BE49-F238E27FC236}">
                <a16:creationId xmlns:a16="http://schemas.microsoft.com/office/drawing/2014/main" id="{12CCAC81-CBB6-4B21-8C08-A2C9966178CF}"/>
              </a:ext>
            </a:extLst>
          </p:cNvPr>
          <p:cNvSpPr txBox="1">
            <a:spLocks/>
          </p:cNvSpPr>
          <p:nvPr/>
        </p:nvSpPr>
        <p:spPr>
          <a:xfrm>
            <a:off x="155483" y="2296346"/>
            <a:ext cx="5259388" cy="48736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2" name="TextBox 1">
            <a:extLst>
              <a:ext uri="{FF2B5EF4-FFF2-40B4-BE49-F238E27FC236}">
                <a16:creationId xmlns:a16="http://schemas.microsoft.com/office/drawing/2014/main" id="{13A52A6E-889F-498B-8537-03FF6C36DBBE}"/>
              </a:ext>
            </a:extLst>
          </p:cNvPr>
          <p:cNvSpPr txBox="1"/>
          <p:nvPr/>
        </p:nvSpPr>
        <p:spPr>
          <a:xfrm>
            <a:off x="504108" y="2459433"/>
            <a:ext cx="4183380" cy="584775"/>
          </a:xfrm>
          <a:prstGeom prst="rect">
            <a:avLst/>
          </a:prstGeom>
          <a:noFill/>
        </p:spPr>
        <p:txBody>
          <a:bodyPr wrap="square" rtlCol="0">
            <a:spAutoFit/>
          </a:bodyPr>
          <a:lstStyle/>
          <a:p>
            <a:r>
              <a:rPr lang="en-US" sz="3200" dirty="0"/>
              <a:t>Breakout Rooms</a:t>
            </a:r>
          </a:p>
        </p:txBody>
      </p:sp>
      <p:sp>
        <p:nvSpPr>
          <p:cNvPr id="3" name="TextBox 2">
            <a:extLst>
              <a:ext uri="{FF2B5EF4-FFF2-40B4-BE49-F238E27FC236}">
                <a16:creationId xmlns:a16="http://schemas.microsoft.com/office/drawing/2014/main" id="{DEDA586E-0371-465B-ACDA-411D1F242D7E}"/>
              </a:ext>
            </a:extLst>
          </p:cNvPr>
          <p:cNvSpPr txBox="1"/>
          <p:nvPr/>
        </p:nvSpPr>
        <p:spPr>
          <a:xfrm>
            <a:off x="6560820" y="1188720"/>
            <a:ext cx="5174483" cy="4401205"/>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Introductions</a:t>
            </a:r>
          </a:p>
          <a:p>
            <a:pPr marL="285750" indent="-285750">
              <a:buFont typeface="Arial" panose="020B0604020202020204" pitchFamily="34" charset="0"/>
              <a:buChar char="•"/>
            </a:pPr>
            <a:endParaRPr lang="en-US" sz="2800" dirty="0">
              <a:solidFill>
                <a:schemeClr val="bg1"/>
              </a:solidFill>
            </a:endParaRPr>
          </a:p>
          <a:p>
            <a:r>
              <a:rPr lang="en-US" sz="2800" b="1" dirty="0">
                <a:solidFill>
                  <a:schemeClr val="bg1"/>
                </a:solidFill>
              </a:rPr>
              <a:t>Discussion Questions:</a:t>
            </a:r>
          </a:p>
          <a:p>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What do you already have?</a:t>
            </a:r>
          </a:p>
          <a:p>
            <a:pPr marL="742950" lvl="1" indent="-285750">
              <a:buFont typeface="Arial" panose="020B0604020202020204" pitchFamily="34" charset="0"/>
              <a:buChar char="•"/>
            </a:pPr>
            <a:r>
              <a:rPr lang="en-US" sz="2800" dirty="0">
                <a:solidFill>
                  <a:schemeClr val="bg1"/>
                </a:solidFill>
              </a:rPr>
              <a:t>i.e. Work Processes </a:t>
            </a:r>
          </a:p>
          <a:p>
            <a:pPr lvl="1"/>
            <a:endParaRPr lang="en-US" sz="2800" dirty="0">
              <a:solidFill>
                <a:schemeClr val="bg1"/>
              </a:solidFill>
            </a:endParaRPr>
          </a:p>
          <a:p>
            <a:pPr marL="285750" indent="-285750">
              <a:buFont typeface="Arial" panose="020B0604020202020204" pitchFamily="34" charset="0"/>
              <a:buChar char="•"/>
            </a:pPr>
            <a:r>
              <a:rPr lang="en-US" sz="2800" dirty="0">
                <a:solidFill>
                  <a:schemeClr val="bg1"/>
                </a:solidFill>
              </a:rPr>
              <a:t>What do you still need?</a:t>
            </a:r>
          </a:p>
          <a:p>
            <a:pPr marL="742950" lvl="1" indent="-285750">
              <a:buFont typeface="Arial" panose="020B0604020202020204" pitchFamily="34" charset="0"/>
              <a:buChar char="•"/>
            </a:pPr>
            <a:r>
              <a:rPr lang="en-US" sz="2800" dirty="0">
                <a:solidFill>
                  <a:schemeClr val="bg1"/>
                </a:solidFill>
              </a:rPr>
              <a:t>i.e. RTI (Course Outline), mentoring ideas</a:t>
            </a:r>
          </a:p>
        </p:txBody>
      </p:sp>
    </p:spTree>
    <p:extLst>
      <p:ext uri="{BB962C8B-B14F-4D97-AF65-F5344CB8AC3E}">
        <p14:creationId xmlns:p14="http://schemas.microsoft.com/office/powerpoint/2010/main" val="123355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6BDCA6B-3C9C-4213-A0D9-30BD5F0B07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426302" cy="6858000"/>
          </a:xfrm>
          <a:custGeom>
            <a:avLst/>
            <a:gdLst>
              <a:gd name="connsiteX0" fmla="*/ 184095 w 8426302"/>
              <a:gd name="connsiteY0" fmla="*/ 6858000 h 6858000"/>
              <a:gd name="connsiteX1" fmla="*/ 8426302 w 8426302"/>
              <a:gd name="connsiteY1" fmla="*/ 6858000 h 6858000"/>
              <a:gd name="connsiteX2" fmla="*/ 8426302 w 8426302"/>
              <a:gd name="connsiteY2" fmla="*/ 0 h 6858000"/>
              <a:gd name="connsiteX3" fmla="*/ 2743435 w 8426302"/>
              <a:gd name="connsiteY3" fmla="*/ 0 h 6858000"/>
              <a:gd name="connsiteX4" fmla="*/ 2688451 w 8426302"/>
              <a:gd name="connsiteY4" fmla="*/ 37385 h 6858000"/>
              <a:gd name="connsiteX5" fmla="*/ 0 w 8426302"/>
              <a:gd name="connsiteY5" fmla="*/ 5321277 h 6858000"/>
              <a:gd name="connsiteX6" fmla="*/ 116943 w 8426302"/>
              <a:gd name="connsiteY6" fmla="*/ 65584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6302" h="6858000">
                <a:moveTo>
                  <a:pt x="184095" y="6858000"/>
                </a:moveTo>
                <a:lnTo>
                  <a:pt x="8426302" y="6858000"/>
                </a:lnTo>
                <a:lnTo>
                  <a:pt x="8426302" y="0"/>
                </a:lnTo>
                <a:lnTo>
                  <a:pt x="2743435" y="0"/>
                </a:lnTo>
                <a:lnTo>
                  <a:pt x="2688451" y="37385"/>
                </a:lnTo>
                <a:cubicBezTo>
                  <a:pt x="1058888" y="1225893"/>
                  <a:pt x="0" y="3149927"/>
                  <a:pt x="0" y="5321277"/>
                </a:cubicBezTo>
                <a:cubicBezTo>
                  <a:pt x="0" y="5744268"/>
                  <a:pt x="40184" y="6157873"/>
                  <a:pt x="116943" y="6558484"/>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DA12F62-867F-4684-B28B-E085D09DCC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0"/>
            <a:ext cx="8174932" cy="6858000"/>
          </a:xfrm>
          <a:custGeom>
            <a:avLst/>
            <a:gdLst>
              <a:gd name="connsiteX0" fmla="*/ 190266 w 8174932"/>
              <a:gd name="connsiteY0" fmla="*/ 6858000 h 6858000"/>
              <a:gd name="connsiteX1" fmla="*/ 8174932 w 8174932"/>
              <a:gd name="connsiteY1" fmla="*/ 6858000 h 6858000"/>
              <a:gd name="connsiteX2" fmla="*/ 8174932 w 8174932"/>
              <a:gd name="connsiteY2" fmla="*/ 0 h 6858000"/>
              <a:gd name="connsiteX3" fmla="*/ 2944847 w 8174932"/>
              <a:gd name="connsiteY3" fmla="*/ 0 h 6858000"/>
              <a:gd name="connsiteX4" fmla="*/ 2646373 w 8174932"/>
              <a:gd name="connsiteY4" fmla="*/ 196447 h 6858000"/>
              <a:gd name="connsiteX5" fmla="*/ 0 w 8174932"/>
              <a:gd name="connsiteY5" fmla="*/ 5321277 h 6858000"/>
              <a:gd name="connsiteX6" fmla="*/ 112445 w 8174932"/>
              <a:gd name="connsiteY6" fmla="*/ 651089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74932" h="6858000">
                <a:moveTo>
                  <a:pt x="190266" y="6858000"/>
                </a:moveTo>
                <a:lnTo>
                  <a:pt x="8174932" y="6858000"/>
                </a:lnTo>
                <a:lnTo>
                  <a:pt x="8174932" y="0"/>
                </a:lnTo>
                <a:lnTo>
                  <a:pt x="2944847" y="0"/>
                </a:lnTo>
                <a:lnTo>
                  <a:pt x="2646373" y="196447"/>
                </a:lnTo>
                <a:cubicBezTo>
                  <a:pt x="1044779" y="1335395"/>
                  <a:pt x="0" y="3206327"/>
                  <a:pt x="0" y="5321277"/>
                </a:cubicBezTo>
                <a:cubicBezTo>
                  <a:pt x="0" y="5727999"/>
                  <a:pt x="38639" y="6125696"/>
                  <a:pt x="112445" y="6510898"/>
                </a:cubicBez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724C7FF-4034-4D33-B443-EEE5C2FC9410}"/>
              </a:ext>
            </a:extLst>
          </p:cNvPr>
          <p:cNvSpPr>
            <a:spLocks noGrp="1"/>
          </p:cNvSpPr>
          <p:nvPr>
            <p:ph type="title"/>
          </p:nvPr>
        </p:nvSpPr>
        <p:spPr>
          <a:xfrm>
            <a:off x="804672" y="234110"/>
            <a:ext cx="5936370" cy="3466213"/>
          </a:xfrm>
        </p:spPr>
        <p:txBody>
          <a:bodyPr vert="horz" lIns="91440" tIns="45720" rIns="91440" bIns="45720" rtlCol="0" anchor="b">
            <a:normAutofit/>
          </a:bodyPr>
          <a:lstStyle/>
          <a:p>
            <a:r>
              <a:rPr lang="en-US" sz="6700" kern="1200" dirty="0">
                <a:solidFill>
                  <a:srgbClr val="FFFFFF"/>
                </a:solidFill>
                <a:latin typeface="+mj-lt"/>
                <a:ea typeface="+mj-ea"/>
                <a:cs typeface="+mj-cs"/>
              </a:rPr>
              <a:t>Colleges Group 1</a:t>
            </a:r>
            <a:br>
              <a:rPr lang="en-US" sz="6700" kern="1200" dirty="0">
                <a:solidFill>
                  <a:srgbClr val="FFFFFF"/>
                </a:solidFill>
                <a:latin typeface="+mj-lt"/>
                <a:ea typeface="+mj-ea"/>
                <a:cs typeface="+mj-cs"/>
              </a:rPr>
            </a:br>
            <a:r>
              <a:rPr lang="en-US" sz="6700" kern="1200" dirty="0">
                <a:solidFill>
                  <a:srgbClr val="FFFFFF"/>
                </a:solidFill>
                <a:latin typeface="+mj-lt"/>
                <a:ea typeface="+mj-ea"/>
                <a:cs typeface="+mj-cs"/>
              </a:rPr>
              <a:t>Districts Group 2</a:t>
            </a:r>
          </a:p>
        </p:txBody>
      </p:sp>
    </p:spTree>
    <p:extLst>
      <p:ext uri="{BB962C8B-B14F-4D97-AF65-F5344CB8AC3E}">
        <p14:creationId xmlns:p14="http://schemas.microsoft.com/office/powerpoint/2010/main" val="405300811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22BCA8-D387-44FC-BF18-09C8C842A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C27C36A-7074-476B-B5C7-6C7C2B683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955967" cy="6858000"/>
          </a:xfrm>
          <a:custGeom>
            <a:avLst/>
            <a:gdLst>
              <a:gd name="connsiteX0" fmla="*/ 0 w 6955967"/>
              <a:gd name="connsiteY0" fmla="*/ 0 h 6858000"/>
              <a:gd name="connsiteX1" fmla="*/ 6955967 w 6955967"/>
              <a:gd name="connsiteY1" fmla="*/ 0 h 6858000"/>
              <a:gd name="connsiteX2" fmla="*/ 6950928 w 6955967"/>
              <a:gd name="connsiteY2" fmla="*/ 66675 h 6858000"/>
              <a:gd name="connsiteX3" fmla="*/ 6942530 w 6955967"/>
              <a:gd name="connsiteY3" fmla="*/ 122237 h 6858000"/>
              <a:gd name="connsiteX4" fmla="*/ 6932453 w 6955967"/>
              <a:gd name="connsiteY4" fmla="*/ 174625 h 6858000"/>
              <a:gd name="connsiteX5" fmla="*/ 6915657 w 6955967"/>
              <a:gd name="connsiteY5" fmla="*/ 217487 h 6858000"/>
              <a:gd name="connsiteX6" fmla="*/ 6898861 w 6955967"/>
              <a:gd name="connsiteY6" fmla="*/ 260350 h 6858000"/>
              <a:gd name="connsiteX7" fmla="*/ 6878706 w 6955967"/>
              <a:gd name="connsiteY7" fmla="*/ 296862 h 6858000"/>
              <a:gd name="connsiteX8" fmla="*/ 6858551 w 6955967"/>
              <a:gd name="connsiteY8" fmla="*/ 334962 h 6858000"/>
              <a:gd name="connsiteX9" fmla="*/ 6840075 w 6955967"/>
              <a:gd name="connsiteY9" fmla="*/ 369887 h 6858000"/>
              <a:gd name="connsiteX10" fmla="*/ 6821599 w 6955967"/>
              <a:gd name="connsiteY10" fmla="*/ 409575 h 6858000"/>
              <a:gd name="connsiteX11" fmla="*/ 6804804 w 6955967"/>
              <a:gd name="connsiteY11" fmla="*/ 450850 h 6858000"/>
              <a:gd name="connsiteX12" fmla="*/ 6789687 w 6955967"/>
              <a:gd name="connsiteY12" fmla="*/ 496887 h 6858000"/>
              <a:gd name="connsiteX13" fmla="*/ 6777930 w 6955967"/>
              <a:gd name="connsiteY13" fmla="*/ 546100 h 6858000"/>
              <a:gd name="connsiteX14" fmla="*/ 6769531 w 6955967"/>
              <a:gd name="connsiteY14" fmla="*/ 606425 h 6858000"/>
              <a:gd name="connsiteX15" fmla="*/ 6766172 w 6955967"/>
              <a:gd name="connsiteY15" fmla="*/ 673100 h 6858000"/>
              <a:gd name="connsiteX16" fmla="*/ 6769531 w 6955967"/>
              <a:gd name="connsiteY16" fmla="*/ 744537 h 6858000"/>
              <a:gd name="connsiteX17" fmla="*/ 6777930 w 6955967"/>
              <a:gd name="connsiteY17" fmla="*/ 801687 h 6858000"/>
              <a:gd name="connsiteX18" fmla="*/ 6789687 w 6955967"/>
              <a:gd name="connsiteY18" fmla="*/ 854075 h 6858000"/>
              <a:gd name="connsiteX19" fmla="*/ 6804804 w 6955967"/>
              <a:gd name="connsiteY19" fmla="*/ 901700 h 6858000"/>
              <a:gd name="connsiteX20" fmla="*/ 6821599 w 6955967"/>
              <a:gd name="connsiteY20" fmla="*/ 942975 h 6858000"/>
              <a:gd name="connsiteX21" fmla="*/ 6841755 w 6955967"/>
              <a:gd name="connsiteY21" fmla="*/ 981075 h 6858000"/>
              <a:gd name="connsiteX22" fmla="*/ 6861910 w 6955967"/>
              <a:gd name="connsiteY22" fmla="*/ 1017587 h 6858000"/>
              <a:gd name="connsiteX23" fmla="*/ 6882065 w 6955967"/>
              <a:gd name="connsiteY23" fmla="*/ 1055687 h 6858000"/>
              <a:gd name="connsiteX24" fmla="*/ 6900540 w 6955967"/>
              <a:gd name="connsiteY24" fmla="*/ 1095375 h 6858000"/>
              <a:gd name="connsiteX25" fmla="*/ 6919016 w 6955967"/>
              <a:gd name="connsiteY25" fmla="*/ 1136650 h 6858000"/>
              <a:gd name="connsiteX26" fmla="*/ 6934132 w 6955967"/>
              <a:gd name="connsiteY26" fmla="*/ 1182687 h 6858000"/>
              <a:gd name="connsiteX27" fmla="*/ 6944210 w 6955967"/>
              <a:gd name="connsiteY27" fmla="*/ 1235075 h 6858000"/>
              <a:gd name="connsiteX28" fmla="*/ 6954287 w 6955967"/>
              <a:gd name="connsiteY28" fmla="*/ 1295400 h 6858000"/>
              <a:gd name="connsiteX29" fmla="*/ 6955967 w 6955967"/>
              <a:gd name="connsiteY29" fmla="*/ 1363662 h 6858000"/>
              <a:gd name="connsiteX30" fmla="*/ 6954287 w 6955967"/>
              <a:gd name="connsiteY30" fmla="*/ 1431925 h 6858000"/>
              <a:gd name="connsiteX31" fmla="*/ 6944210 w 6955967"/>
              <a:gd name="connsiteY31" fmla="*/ 1492250 h 6858000"/>
              <a:gd name="connsiteX32" fmla="*/ 6934132 w 6955967"/>
              <a:gd name="connsiteY32" fmla="*/ 1544637 h 6858000"/>
              <a:gd name="connsiteX33" fmla="*/ 6919016 w 6955967"/>
              <a:gd name="connsiteY33" fmla="*/ 1589087 h 6858000"/>
              <a:gd name="connsiteX34" fmla="*/ 6900540 w 6955967"/>
              <a:gd name="connsiteY34" fmla="*/ 1631950 h 6858000"/>
              <a:gd name="connsiteX35" fmla="*/ 6882065 w 6955967"/>
              <a:gd name="connsiteY35" fmla="*/ 1671637 h 6858000"/>
              <a:gd name="connsiteX36" fmla="*/ 6861910 w 6955967"/>
              <a:gd name="connsiteY36" fmla="*/ 1708150 h 6858000"/>
              <a:gd name="connsiteX37" fmla="*/ 6841755 w 6955967"/>
              <a:gd name="connsiteY37" fmla="*/ 1743075 h 6858000"/>
              <a:gd name="connsiteX38" fmla="*/ 6821599 w 6955967"/>
              <a:gd name="connsiteY38" fmla="*/ 1782762 h 6858000"/>
              <a:gd name="connsiteX39" fmla="*/ 6804804 w 6955967"/>
              <a:gd name="connsiteY39" fmla="*/ 1824037 h 6858000"/>
              <a:gd name="connsiteX40" fmla="*/ 6789687 w 6955967"/>
              <a:gd name="connsiteY40" fmla="*/ 1870075 h 6858000"/>
              <a:gd name="connsiteX41" fmla="*/ 6777930 w 6955967"/>
              <a:gd name="connsiteY41" fmla="*/ 1922462 h 6858000"/>
              <a:gd name="connsiteX42" fmla="*/ 6769531 w 6955967"/>
              <a:gd name="connsiteY42" fmla="*/ 1982787 h 6858000"/>
              <a:gd name="connsiteX43" fmla="*/ 6766172 w 6955967"/>
              <a:gd name="connsiteY43" fmla="*/ 2051050 h 6858000"/>
              <a:gd name="connsiteX44" fmla="*/ 6769531 w 6955967"/>
              <a:gd name="connsiteY44" fmla="*/ 2119312 h 6858000"/>
              <a:gd name="connsiteX45" fmla="*/ 6777930 w 6955967"/>
              <a:gd name="connsiteY45" fmla="*/ 2179637 h 6858000"/>
              <a:gd name="connsiteX46" fmla="*/ 6789687 w 6955967"/>
              <a:gd name="connsiteY46" fmla="*/ 2232025 h 6858000"/>
              <a:gd name="connsiteX47" fmla="*/ 6804804 w 6955967"/>
              <a:gd name="connsiteY47" fmla="*/ 2278062 h 6858000"/>
              <a:gd name="connsiteX48" fmla="*/ 6821599 w 6955967"/>
              <a:gd name="connsiteY48" fmla="*/ 2319337 h 6858000"/>
              <a:gd name="connsiteX49" fmla="*/ 6841755 w 6955967"/>
              <a:gd name="connsiteY49" fmla="*/ 2359025 h 6858000"/>
              <a:gd name="connsiteX50" fmla="*/ 6861910 w 6955967"/>
              <a:gd name="connsiteY50" fmla="*/ 2395537 h 6858000"/>
              <a:gd name="connsiteX51" fmla="*/ 6882065 w 6955967"/>
              <a:gd name="connsiteY51" fmla="*/ 2433637 h 6858000"/>
              <a:gd name="connsiteX52" fmla="*/ 6900540 w 6955967"/>
              <a:gd name="connsiteY52" fmla="*/ 2471737 h 6858000"/>
              <a:gd name="connsiteX53" fmla="*/ 6919016 w 6955967"/>
              <a:gd name="connsiteY53" fmla="*/ 2513012 h 6858000"/>
              <a:gd name="connsiteX54" fmla="*/ 6934132 w 6955967"/>
              <a:gd name="connsiteY54" fmla="*/ 2560637 h 6858000"/>
              <a:gd name="connsiteX55" fmla="*/ 6944210 w 6955967"/>
              <a:gd name="connsiteY55" fmla="*/ 2613025 h 6858000"/>
              <a:gd name="connsiteX56" fmla="*/ 6954287 w 6955967"/>
              <a:gd name="connsiteY56" fmla="*/ 2671762 h 6858000"/>
              <a:gd name="connsiteX57" fmla="*/ 6955967 w 6955967"/>
              <a:gd name="connsiteY57" fmla="*/ 2741612 h 6858000"/>
              <a:gd name="connsiteX58" fmla="*/ 6954287 w 6955967"/>
              <a:gd name="connsiteY58" fmla="*/ 2809875 h 6858000"/>
              <a:gd name="connsiteX59" fmla="*/ 6944210 w 6955967"/>
              <a:gd name="connsiteY59" fmla="*/ 2868612 h 6858000"/>
              <a:gd name="connsiteX60" fmla="*/ 6934132 w 6955967"/>
              <a:gd name="connsiteY60" fmla="*/ 2922587 h 6858000"/>
              <a:gd name="connsiteX61" fmla="*/ 6919016 w 6955967"/>
              <a:gd name="connsiteY61" fmla="*/ 2967037 h 6858000"/>
              <a:gd name="connsiteX62" fmla="*/ 6900540 w 6955967"/>
              <a:gd name="connsiteY62" fmla="*/ 3009900 h 6858000"/>
              <a:gd name="connsiteX63" fmla="*/ 6882065 w 6955967"/>
              <a:gd name="connsiteY63" fmla="*/ 3046412 h 6858000"/>
              <a:gd name="connsiteX64" fmla="*/ 6861910 w 6955967"/>
              <a:gd name="connsiteY64" fmla="*/ 3084512 h 6858000"/>
              <a:gd name="connsiteX65" fmla="*/ 6841755 w 6955967"/>
              <a:gd name="connsiteY65" fmla="*/ 3121025 h 6858000"/>
              <a:gd name="connsiteX66" fmla="*/ 6821599 w 6955967"/>
              <a:gd name="connsiteY66" fmla="*/ 3160712 h 6858000"/>
              <a:gd name="connsiteX67" fmla="*/ 6804804 w 6955967"/>
              <a:gd name="connsiteY67" fmla="*/ 3201987 h 6858000"/>
              <a:gd name="connsiteX68" fmla="*/ 6789687 w 6955967"/>
              <a:gd name="connsiteY68" fmla="*/ 3248025 h 6858000"/>
              <a:gd name="connsiteX69" fmla="*/ 6777930 w 6955967"/>
              <a:gd name="connsiteY69" fmla="*/ 3300412 h 6858000"/>
              <a:gd name="connsiteX70" fmla="*/ 6769531 w 6955967"/>
              <a:gd name="connsiteY70" fmla="*/ 3360737 h 6858000"/>
              <a:gd name="connsiteX71" fmla="*/ 6766172 w 6955967"/>
              <a:gd name="connsiteY71" fmla="*/ 3427412 h 6858000"/>
              <a:gd name="connsiteX72" fmla="*/ 6769531 w 6955967"/>
              <a:gd name="connsiteY72" fmla="*/ 3497262 h 6858000"/>
              <a:gd name="connsiteX73" fmla="*/ 6777930 w 6955967"/>
              <a:gd name="connsiteY73" fmla="*/ 3557587 h 6858000"/>
              <a:gd name="connsiteX74" fmla="*/ 6789687 w 6955967"/>
              <a:gd name="connsiteY74" fmla="*/ 3609975 h 6858000"/>
              <a:gd name="connsiteX75" fmla="*/ 6804804 w 6955967"/>
              <a:gd name="connsiteY75" fmla="*/ 3656012 h 6858000"/>
              <a:gd name="connsiteX76" fmla="*/ 6821599 w 6955967"/>
              <a:gd name="connsiteY76" fmla="*/ 3697287 h 6858000"/>
              <a:gd name="connsiteX77" fmla="*/ 6841755 w 6955967"/>
              <a:gd name="connsiteY77" fmla="*/ 3736975 h 6858000"/>
              <a:gd name="connsiteX78" fmla="*/ 6882065 w 6955967"/>
              <a:gd name="connsiteY78" fmla="*/ 3811587 h 6858000"/>
              <a:gd name="connsiteX79" fmla="*/ 6900540 w 6955967"/>
              <a:gd name="connsiteY79" fmla="*/ 3848100 h 6858000"/>
              <a:gd name="connsiteX80" fmla="*/ 6919016 w 6955967"/>
              <a:gd name="connsiteY80" fmla="*/ 3890962 h 6858000"/>
              <a:gd name="connsiteX81" fmla="*/ 6934132 w 6955967"/>
              <a:gd name="connsiteY81" fmla="*/ 3935412 h 6858000"/>
              <a:gd name="connsiteX82" fmla="*/ 6944210 w 6955967"/>
              <a:gd name="connsiteY82" fmla="*/ 3987800 h 6858000"/>
              <a:gd name="connsiteX83" fmla="*/ 6954287 w 6955967"/>
              <a:gd name="connsiteY83" fmla="*/ 4048125 h 6858000"/>
              <a:gd name="connsiteX84" fmla="*/ 6955967 w 6955967"/>
              <a:gd name="connsiteY84" fmla="*/ 4116387 h 6858000"/>
              <a:gd name="connsiteX85" fmla="*/ 6954287 w 6955967"/>
              <a:gd name="connsiteY85" fmla="*/ 4186237 h 6858000"/>
              <a:gd name="connsiteX86" fmla="*/ 6944210 w 6955967"/>
              <a:gd name="connsiteY86" fmla="*/ 4244975 h 6858000"/>
              <a:gd name="connsiteX87" fmla="*/ 6934132 w 6955967"/>
              <a:gd name="connsiteY87" fmla="*/ 4297362 h 6858000"/>
              <a:gd name="connsiteX88" fmla="*/ 6919016 w 6955967"/>
              <a:gd name="connsiteY88" fmla="*/ 4343400 h 6858000"/>
              <a:gd name="connsiteX89" fmla="*/ 6900540 w 6955967"/>
              <a:gd name="connsiteY89" fmla="*/ 4386262 h 6858000"/>
              <a:gd name="connsiteX90" fmla="*/ 6882065 w 6955967"/>
              <a:gd name="connsiteY90" fmla="*/ 4424362 h 6858000"/>
              <a:gd name="connsiteX91" fmla="*/ 6841755 w 6955967"/>
              <a:gd name="connsiteY91" fmla="*/ 4498975 h 6858000"/>
              <a:gd name="connsiteX92" fmla="*/ 6821599 w 6955967"/>
              <a:gd name="connsiteY92" fmla="*/ 4537075 h 6858000"/>
              <a:gd name="connsiteX93" fmla="*/ 6804804 w 6955967"/>
              <a:gd name="connsiteY93" fmla="*/ 4579937 h 6858000"/>
              <a:gd name="connsiteX94" fmla="*/ 6789687 w 6955967"/>
              <a:gd name="connsiteY94" fmla="*/ 4625975 h 6858000"/>
              <a:gd name="connsiteX95" fmla="*/ 6777930 w 6955967"/>
              <a:gd name="connsiteY95" fmla="*/ 4678362 h 6858000"/>
              <a:gd name="connsiteX96" fmla="*/ 6769531 w 6955967"/>
              <a:gd name="connsiteY96" fmla="*/ 4738687 h 6858000"/>
              <a:gd name="connsiteX97" fmla="*/ 6766172 w 6955967"/>
              <a:gd name="connsiteY97" fmla="*/ 4806950 h 6858000"/>
              <a:gd name="connsiteX98" fmla="*/ 6769531 w 6955967"/>
              <a:gd name="connsiteY98" fmla="*/ 4875212 h 6858000"/>
              <a:gd name="connsiteX99" fmla="*/ 6777930 w 6955967"/>
              <a:gd name="connsiteY99" fmla="*/ 4935537 h 6858000"/>
              <a:gd name="connsiteX100" fmla="*/ 6789687 w 6955967"/>
              <a:gd name="connsiteY100" fmla="*/ 4987925 h 6858000"/>
              <a:gd name="connsiteX101" fmla="*/ 6804804 w 6955967"/>
              <a:gd name="connsiteY101" fmla="*/ 5033962 h 6858000"/>
              <a:gd name="connsiteX102" fmla="*/ 6821599 w 6955967"/>
              <a:gd name="connsiteY102" fmla="*/ 5075237 h 6858000"/>
              <a:gd name="connsiteX103" fmla="*/ 6841755 w 6955967"/>
              <a:gd name="connsiteY103" fmla="*/ 5114925 h 6858000"/>
              <a:gd name="connsiteX104" fmla="*/ 6861910 w 6955967"/>
              <a:gd name="connsiteY104" fmla="*/ 5149850 h 6858000"/>
              <a:gd name="connsiteX105" fmla="*/ 6882065 w 6955967"/>
              <a:gd name="connsiteY105" fmla="*/ 5186362 h 6858000"/>
              <a:gd name="connsiteX106" fmla="*/ 6900540 w 6955967"/>
              <a:gd name="connsiteY106" fmla="*/ 5226050 h 6858000"/>
              <a:gd name="connsiteX107" fmla="*/ 6919016 w 6955967"/>
              <a:gd name="connsiteY107" fmla="*/ 5268912 h 6858000"/>
              <a:gd name="connsiteX108" fmla="*/ 6934132 w 6955967"/>
              <a:gd name="connsiteY108" fmla="*/ 5313362 h 6858000"/>
              <a:gd name="connsiteX109" fmla="*/ 6944210 w 6955967"/>
              <a:gd name="connsiteY109" fmla="*/ 5365750 h 6858000"/>
              <a:gd name="connsiteX110" fmla="*/ 6954287 w 6955967"/>
              <a:gd name="connsiteY110" fmla="*/ 5426075 h 6858000"/>
              <a:gd name="connsiteX111" fmla="*/ 6955967 w 6955967"/>
              <a:gd name="connsiteY111" fmla="*/ 5494337 h 6858000"/>
              <a:gd name="connsiteX112" fmla="*/ 6954287 w 6955967"/>
              <a:gd name="connsiteY112" fmla="*/ 5562600 h 6858000"/>
              <a:gd name="connsiteX113" fmla="*/ 6944210 w 6955967"/>
              <a:gd name="connsiteY113" fmla="*/ 5622925 h 6858000"/>
              <a:gd name="connsiteX114" fmla="*/ 6934132 w 6955967"/>
              <a:gd name="connsiteY114" fmla="*/ 5675312 h 6858000"/>
              <a:gd name="connsiteX115" fmla="*/ 6919016 w 6955967"/>
              <a:gd name="connsiteY115" fmla="*/ 5721350 h 6858000"/>
              <a:gd name="connsiteX116" fmla="*/ 6900540 w 6955967"/>
              <a:gd name="connsiteY116" fmla="*/ 5762625 h 6858000"/>
              <a:gd name="connsiteX117" fmla="*/ 6882065 w 6955967"/>
              <a:gd name="connsiteY117" fmla="*/ 5802312 h 6858000"/>
              <a:gd name="connsiteX118" fmla="*/ 6861910 w 6955967"/>
              <a:gd name="connsiteY118" fmla="*/ 5840412 h 6858000"/>
              <a:gd name="connsiteX119" fmla="*/ 6841755 w 6955967"/>
              <a:gd name="connsiteY119" fmla="*/ 5876925 h 6858000"/>
              <a:gd name="connsiteX120" fmla="*/ 6821599 w 6955967"/>
              <a:gd name="connsiteY120" fmla="*/ 5915025 h 6858000"/>
              <a:gd name="connsiteX121" fmla="*/ 6804804 w 6955967"/>
              <a:gd name="connsiteY121" fmla="*/ 5956300 h 6858000"/>
              <a:gd name="connsiteX122" fmla="*/ 6789687 w 6955967"/>
              <a:gd name="connsiteY122" fmla="*/ 6003925 h 6858000"/>
              <a:gd name="connsiteX123" fmla="*/ 6777930 w 6955967"/>
              <a:gd name="connsiteY123" fmla="*/ 6056312 h 6858000"/>
              <a:gd name="connsiteX124" fmla="*/ 6769531 w 6955967"/>
              <a:gd name="connsiteY124" fmla="*/ 6113462 h 6858000"/>
              <a:gd name="connsiteX125" fmla="*/ 6766172 w 6955967"/>
              <a:gd name="connsiteY125" fmla="*/ 6183312 h 6858000"/>
              <a:gd name="connsiteX126" fmla="*/ 6769531 w 6955967"/>
              <a:gd name="connsiteY126" fmla="*/ 6251575 h 6858000"/>
              <a:gd name="connsiteX127" fmla="*/ 6777930 w 6955967"/>
              <a:gd name="connsiteY127" fmla="*/ 6311900 h 6858000"/>
              <a:gd name="connsiteX128" fmla="*/ 6789687 w 6955967"/>
              <a:gd name="connsiteY128" fmla="*/ 6361112 h 6858000"/>
              <a:gd name="connsiteX129" fmla="*/ 6804804 w 6955967"/>
              <a:gd name="connsiteY129" fmla="*/ 6407150 h 6858000"/>
              <a:gd name="connsiteX130" fmla="*/ 6821599 w 6955967"/>
              <a:gd name="connsiteY130" fmla="*/ 6448425 h 6858000"/>
              <a:gd name="connsiteX131" fmla="*/ 6840075 w 6955967"/>
              <a:gd name="connsiteY131" fmla="*/ 6488112 h 6858000"/>
              <a:gd name="connsiteX132" fmla="*/ 6858551 w 6955967"/>
              <a:gd name="connsiteY132" fmla="*/ 6523037 h 6858000"/>
              <a:gd name="connsiteX133" fmla="*/ 6878706 w 6955967"/>
              <a:gd name="connsiteY133" fmla="*/ 6561137 h 6858000"/>
              <a:gd name="connsiteX134" fmla="*/ 6898861 w 6955967"/>
              <a:gd name="connsiteY134" fmla="*/ 6597650 h 6858000"/>
              <a:gd name="connsiteX135" fmla="*/ 6915657 w 6955967"/>
              <a:gd name="connsiteY135" fmla="*/ 6640512 h 6858000"/>
              <a:gd name="connsiteX136" fmla="*/ 6932453 w 6955967"/>
              <a:gd name="connsiteY136" fmla="*/ 6683375 h 6858000"/>
              <a:gd name="connsiteX137" fmla="*/ 6942530 w 6955967"/>
              <a:gd name="connsiteY137" fmla="*/ 6735762 h 6858000"/>
              <a:gd name="connsiteX138" fmla="*/ 6950928 w 6955967"/>
              <a:gd name="connsiteY138" fmla="*/ 6791325 h 6858000"/>
              <a:gd name="connsiteX139" fmla="*/ 6955967 w 6955967"/>
              <a:gd name="connsiteY139" fmla="*/ 6858000 h 6858000"/>
              <a:gd name="connsiteX140" fmla="*/ 0 w 6955967"/>
              <a:gd name="connsiteY140" fmla="*/ 6858000 h 6858000"/>
              <a:gd name="connsiteX141" fmla="*/ 0 w 6955967"/>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955967" h="6858000">
                <a:moveTo>
                  <a:pt x="0" y="0"/>
                </a:moveTo>
                <a:lnTo>
                  <a:pt x="6955967" y="0"/>
                </a:lnTo>
                <a:lnTo>
                  <a:pt x="6950928" y="66675"/>
                </a:lnTo>
                <a:lnTo>
                  <a:pt x="6942530" y="122237"/>
                </a:lnTo>
                <a:lnTo>
                  <a:pt x="6932453" y="174625"/>
                </a:lnTo>
                <a:lnTo>
                  <a:pt x="6915657" y="217487"/>
                </a:lnTo>
                <a:lnTo>
                  <a:pt x="6898861" y="260350"/>
                </a:lnTo>
                <a:lnTo>
                  <a:pt x="6878706" y="296862"/>
                </a:lnTo>
                <a:lnTo>
                  <a:pt x="6858551" y="334962"/>
                </a:lnTo>
                <a:lnTo>
                  <a:pt x="6840075" y="369887"/>
                </a:lnTo>
                <a:lnTo>
                  <a:pt x="6821599" y="409575"/>
                </a:lnTo>
                <a:lnTo>
                  <a:pt x="6804804" y="450850"/>
                </a:lnTo>
                <a:lnTo>
                  <a:pt x="6789687" y="496887"/>
                </a:lnTo>
                <a:lnTo>
                  <a:pt x="6777930" y="546100"/>
                </a:lnTo>
                <a:lnTo>
                  <a:pt x="6769531" y="606425"/>
                </a:lnTo>
                <a:lnTo>
                  <a:pt x="6766172" y="673100"/>
                </a:lnTo>
                <a:lnTo>
                  <a:pt x="6769531" y="744537"/>
                </a:lnTo>
                <a:lnTo>
                  <a:pt x="6777930" y="801687"/>
                </a:lnTo>
                <a:lnTo>
                  <a:pt x="6789687" y="854075"/>
                </a:lnTo>
                <a:lnTo>
                  <a:pt x="6804804" y="901700"/>
                </a:lnTo>
                <a:lnTo>
                  <a:pt x="6821599" y="942975"/>
                </a:lnTo>
                <a:lnTo>
                  <a:pt x="6841755" y="981075"/>
                </a:lnTo>
                <a:lnTo>
                  <a:pt x="6861910" y="1017587"/>
                </a:lnTo>
                <a:lnTo>
                  <a:pt x="6882065" y="1055687"/>
                </a:lnTo>
                <a:lnTo>
                  <a:pt x="6900540" y="1095375"/>
                </a:lnTo>
                <a:lnTo>
                  <a:pt x="6919016" y="1136650"/>
                </a:lnTo>
                <a:lnTo>
                  <a:pt x="6934132" y="1182687"/>
                </a:lnTo>
                <a:lnTo>
                  <a:pt x="6944210" y="1235075"/>
                </a:lnTo>
                <a:lnTo>
                  <a:pt x="6954287" y="1295400"/>
                </a:lnTo>
                <a:lnTo>
                  <a:pt x="6955967" y="1363662"/>
                </a:lnTo>
                <a:lnTo>
                  <a:pt x="6954287" y="1431925"/>
                </a:lnTo>
                <a:lnTo>
                  <a:pt x="6944210" y="1492250"/>
                </a:lnTo>
                <a:lnTo>
                  <a:pt x="6934132" y="1544637"/>
                </a:lnTo>
                <a:lnTo>
                  <a:pt x="6919016" y="1589087"/>
                </a:lnTo>
                <a:lnTo>
                  <a:pt x="6900540" y="1631950"/>
                </a:lnTo>
                <a:lnTo>
                  <a:pt x="6882065" y="1671637"/>
                </a:lnTo>
                <a:lnTo>
                  <a:pt x="6861910" y="1708150"/>
                </a:lnTo>
                <a:lnTo>
                  <a:pt x="6841755" y="1743075"/>
                </a:lnTo>
                <a:lnTo>
                  <a:pt x="6821599" y="1782762"/>
                </a:lnTo>
                <a:lnTo>
                  <a:pt x="6804804" y="1824037"/>
                </a:lnTo>
                <a:lnTo>
                  <a:pt x="6789687" y="1870075"/>
                </a:lnTo>
                <a:lnTo>
                  <a:pt x="6777930" y="1922462"/>
                </a:lnTo>
                <a:lnTo>
                  <a:pt x="6769531" y="1982787"/>
                </a:lnTo>
                <a:lnTo>
                  <a:pt x="6766172" y="2051050"/>
                </a:lnTo>
                <a:lnTo>
                  <a:pt x="6769531" y="2119312"/>
                </a:lnTo>
                <a:lnTo>
                  <a:pt x="6777930" y="2179637"/>
                </a:lnTo>
                <a:lnTo>
                  <a:pt x="6789687" y="2232025"/>
                </a:lnTo>
                <a:lnTo>
                  <a:pt x="6804804" y="2278062"/>
                </a:lnTo>
                <a:lnTo>
                  <a:pt x="6821599" y="2319337"/>
                </a:lnTo>
                <a:lnTo>
                  <a:pt x="6841755" y="2359025"/>
                </a:lnTo>
                <a:lnTo>
                  <a:pt x="6861910" y="2395537"/>
                </a:lnTo>
                <a:lnTo>
                  <a:pt x="6882065" y="2433637"/>
                </a:lnTo>
                <a:lnTo>
                  <a:pt x="6900540" y="2471737"/>
                </a:lnTo>
                <a:lnTo>
                  <a:pt x="6919016" y="2513012"/>
                </a:lnTo>
                <a:lnTo>
                  <a:pt x="6934132" y="2560637"/>
                </a:lnTo>
                <a:lnTo>
                  <a:pt x="6944210" y="2613025"/>
                </a:lnTo>
                <a:lnTo>
                  <a:pt x="6954287" y="2671762"/>
                </a:lnTo>
                <a:lnTo>
                  <a:pt x="6955967" y="2741612"/>
                </a:lnTo>
                <a:lnTo>
                  <a:pt x="6954287" y="2809875"/>
                </a:lnTo>
                <a:lnTo>
                  <a:pt x="6944210" y="2868612"/>
                </a:lnTo>
                <a:lnTo>
                  <a:pt x="6934132" y="2922587"/>
                </a:lnTo>
                <a:lnTo>
                  <a:pt x="6919016" y="2967037"/>
                </a:lnTo>
                <a:lnTo>
                  <a:pt x="6900540" y="3009900"/>
                </a:lnTo>
                <a:lnTo>
                  <a:pt x="6882065" y="3046412"/>
                </a:lnTo>
                <a:lnTo>
                  <a:pt x="6861910" y="3084512"/>
                </a:lnTo>
                <a:lnTo>
                  <a:pt x="6841755" y="3121025"/>
                </a:lnTo>
                <a:lnTo>
                  <a:pt x="6821599" y="3160712"/>
                </a:lnTo>
                <a:lnTo>
                  <a:pt x="6804804" y="3201987"/>
                </a:lnTo>
                <a:lnTo>
                  <a:pt x="6789687" y="3248025"/>
                </a:lnTo>
                <a:lnTo>
                  <a:pt x="6777930" y="3300412"/>
                </a:lnTo>
                <a:lnTo>
                  <a:pt x="6769531" y="3360737"/>
                </a:lnTo>
                <a:lnTo>
                  <a:pt x="6766172" y="3427412"/>
                </a:lnTo>
                <a:lnTo>
                  <a:pt x="6769531" y="3497262"/>
                </a:lnTo>
                <a:lnTo>
                  <a:pt x="6777930" y="3557587"/>
                </a:lnTo>
                <a:lnTo>
                  <a:pt x="6789687" y="3609975"/>
                </a:lnTo>
                <a:lnTo>
                  <a:pt x="6804804" y="3656012"/>
                </a:lnTo>
                <a:lnTo>
                  <a:pt x="6821599" y="3697287"/>
                </a:lnTo>
                <a:lnTo>
                  <a:pt x="6841755" y="3736975"/>
                </a:lnTo>
                <a:lnTo>
                  <a:pt x="6882065" y="3811587"/>
                </a:lnTo>
                <a:lnTo>
                  <a:pt x="6900540" y="3848100"/>
                </a:lnTo>
                <a:lnTo>
                  <a:pt x="6919016" y="3890962"/>
                </a:lnTo>
                <a:lnTo>
                  <a:pt x="6934132" y="3935412"/>
                </a:lnTo>
                <a:lnTo>
                  <a:pt x="6944210" y="3987800"/>
                </a:lnTo>
                <a:lnTo>
                  <a:pt x="6954287" y="4048125"/>
                </a:lnTo>
                <a:lnTo>
                  <a:pt x="6955967" y="4116387"/>
                </a:lnTo>
                <a:lnTo>
                  <a:pt x="6954287" y="4186237"/>
                </a:lnTo>
                <a:lnTo>
                  <a:pt x="6944210" y="4244975"/>
                </a:lnTo>
                <a:lnTo>
                  <a:pt x="6934132" y="4297362"/>
                </a:lnTo>
                <a:lnTo>
                  <a:pt x="6919016" y="4343400"/>
                </a:lnTo>
                <a:lnTo>
                  <a:pt x="6900540" y="4386262"/>
                </a:lnTo>
                <a:lnTo>
                  <a:pt x="6882065" y="4424362"/>
                </a:lnTo>
                <a:lnTo>
                  <a:pt x="6841755" y="4498975"/>
                </a:lnTo>
                <a:lnTo>
                  <a:pt x="6821599" y="4537075"/>
                </a:lnTo>
                <a:lnTo>
                  <a:pt x="6804804" y="4579937"/>
                </a:lnTo>
                <a:lnTo>
                  <a:pt x="6789687" y="4625975"/>
                </a:lnTo>
                <a:lnTo>
                  <a:pt x="6777930" y="4678362"/>
                </a:lnTo>
                <a:lnTo>
                  <a:pt x="6769531" y="4738687"/>
                </a:lnTo>
                <a:lnTo>
                  <a:pt x="6766172" y="4806950"/>
                </a:lnTo>
                <a:lnTo>
                  <a:pt x="6769531" y="4875212"/>
                </a:lnTo>
                <a:lnTo>
                  <a:pt x="6777930" y="4935537"/>
                </a:lnTo>
                <a:lnTo>
                  <a:pt x="6789687" y="4987925"/>
                </a:lnTo>
                <a:lnTo>
                  <a:pt x="6804804" y="5033962"/>
                </a:lnTo>
                <a:lnTo>
                  <a:pt x="6821599" y="5075237"/>
                </a:lnTo>
                <a:lnTo>
                  <a:pt x="6841755" y="5114925"/>
                </a:lnTo>
                <a:lnTo>
                  <a:pt x="6861910" y="5149850"/>
                </a:lnTo>
                <a:lnTo>
                  <a:pt x="6882065" y="5186362"/>
                </a:lnTo>
                <a:lnTo>
                  <a:pt x="6900540" y="5226050"/>
                </a:lnTo>
                <a:lnTo>
                  <a:pt x="6919016" y="5268912"/>
                </a:lnTo>
                <a:lnTo>
                  <a:pt x="6934132" y="5313362"/>
                </a:lnTo>
                <a:lnTo>
                  <a:pt x="6944210" y="5365750"/>
                </a:lnTo>
                <a:lnTo>
                  <a:pt x="6954287" y="5426075"/>
                </a:lnTo>
                <a:lnTo>
                  <a:pt x="6955967" y="5494337"/>
                </a:lnTo>
                <a:lnTo>
                  <a:pt x="6954287" y="5562600"/>
                </a:lnTo>
                <a:lnTo>
                  <a:pt x="6944210" y="5622925"/>
                </a:lnTo>
                <a:lnTo>
                  <a:pt x="6934132" y="5675312"/>
                </a:lnTo>
                <a:lnTo>
                  <a:pt x="6919016" y="5721350"/>
                </a:lnTo>
                <a:lnTo>
                  <a:pt x="6900540" y="5762625"/>
                </a:lnTo>
                <a:lnTo>
                  <a:pt x="6882065" y="5802312"/>
                </a:lnTo>
                <a:lnTo>
                  <a:pt x="6861910" y="5840412"/>
                </a:lnTo>
                <a:lnTo>
                  <a:pt x="6841755" y="5876925"/>
                </a:lnTo>
                <a:lnTo>
                  <a:pt x="6821599" y="5915025"/>
                </a:lnTo>
                <a:lnTo>
                  <a:pt x="6804804" y="5956300"/>
                </a:lnTo>
                <a:lnTo>
                  <a:pt x="6789687" y="6003925"/>
                </a:lnTo>
                <a:lnTo>
                  <a:pt x="6777930" y="6056312"/>
                </a:lnTo>
                <a:lnTo>
                  <a:pt x="6769531" y="6113462"/>
                </a:lnTo>
                <a:lnTo>
                  <a:pt x="6766172" y="6183312"/>
                </a:lnTo>
                <a:lnTo>
                  <a:pt x="6769531" y="6251575"/>
                </a:lnTo>
                <a:lnTo>
                  <a:pt x="6777930" y="6311900"/>
                </a:lnTo>
                <a:lnTo>
                  <a:pt x="6789687" y="6361112"/>
                </a:lnTo>
                <a:lnTo>
                  <a:pt x="6804804" y="6407150"/>
                </a:lnTo>
                <a:lnTo>
                  <a:pt x="6821599" y="6448425"/>
                </a:lnTo>
                <a:lnTo>
                  <a:pt x="6840075" y="6488112"/>
                </a:lnTo>
                <a:lnTo>
                  <a:pt x="6858551" y="6523037"/>
                </a:lnTo>
                <a:lnTo>
                  <a:pt x="6878706" y="6561137"/>
                </a:lnTo>
                <a:lnTo>
                  <a:pt x="6898861" y="6597650"/>
                </a:lnTo>
                <a:lnTo>
                  <a:pt x="6915657" y="6640512"/>
                </a:lnTo>
                <a:lnTo>
                  <a:pt x="6932453" y="6683375"/>
                </a:lnTo>
                <a:lnTo>
                  <a:pt x="6942530" y="6735762"/>
                </a:lnTo>
                <a:lnTo>
                  <a:pt x="6950928" y="6791325"/>
                </a:lnTo>
                <a:lnTo>
                  <a:pt x="6955967" y="6858000"/>
                </a:lnTo>
                <a:lnTo>
                  <a:pt x="0" y="6858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FA71C3DC-E030-4EF6-A946-F51F03D9B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3" y="0"/>
            <a:ext cx="5425826" cy="6858000"/>
          </a:xfrm>
          <a:custGeom>
            <a:avLst/>
            <a:gdLst>
              <a:gd name="connsiteX0" fmla="*/ 189795 w 5425826"/>
              <a:gd name="connsiteY0" fmla="*/ 0 h 6858000"/>
              <a:gd name="connsiteX1" fmla="*/ 189796 w 5425826"/>
              <a:gd name="connsiteY1" fmla="*/ 0 h 6858000"/>
              <a:gd name="connsiteX2" fmla="*/ 334175 w 5425826"/>
              <a:gd name="connsiteY2" fmla="*/ 0 h 6858000"/>
              <a:gd name="connsiteX3" fmla="*/ 4653887 w 5425826"/>
              <a:gd name="connsiteY3" fmla="*/ 0 h 6858000"/>
              <a:gd name="connsiteX4" fmla="*/ 5282519 w 5425826"/>
              <a:gd name="connsiteY4" fmla="*/ 0 h 6858000"/>
              <a:gd name="connsiteX5" fmla="*/ 5425826 w 5425826"/>
              <a:gd name="connsiteY5" fmla="*/ 0 h 6858000"/>
              <a:gd name="connsiteX6" fmla="*/ 5425826 w 5425826"/>
              <a:gd name="connsiteY6" fmla="*/ 6858000 h 6858000"/>
              <a:gd name="connsiteX7" fmla="*/ 5282519 w 5425826"/>
              <a:gd name="connsiteY7" fmla="*/ 6858000 h 6858000"/>
              <a:gd name="connsiteX8" fmla="*/ 4653887 w 5425826"/>
              <a:gd name="connsiteY8" fmla="*/ 6858000 h 6858000"/>
              <a:gd name="connsiteX9" fmla="*/ 334175 w 5425826"/>
              <a:gd name="connsiteY9" fmla="*/ 6858000 h 6858000"/>
              <a:gd name="connsiteX10" fmla="*/ 189796 w 5425826"/>
              <a:gd name="connsiteY10" fmla="*/ 6858000 h 6858000"/>
              <a:gd name="connsiteX11" fmla="*/ 189795 w 5425826"/>
              <a:gd name="connsiteY11" fmla="*/ 6858000 h 6858000"/>
              <a:gd name="connsiteX12" fmla="*/ 184756 w 5425826"/>
              <a:gd name="connsiteY12" fmla="*/ 6791325 h 6858000"/>
              <a:gd name="connsiteX13" fmla="*/ 176358 w 5425826"/>
              <a:gd name="connsiteY13" fmla="*/ 6735762 h 6858000"/>
              <a:gd name="connsiteX14" fmla="*/ 166281 w 5425826"/>
              <a:gd name="connsiteY14" fmla="*/ 6683375 h 6858000"/>
              <a:gd name="connsiteX15" fmla="*/ 149485 w 5425826"/>
              <a:gd name="connsiteY15" fmla="*/ 6640512 h 6858000"/>
              <a:gd name="connsiteX16" fmla="*/ 132689 w 5425826"/>
              <a:gd name="connsiteY16" fmla="*/ 6597650 h 6858000"/>
              <a:gd name="connsiteX17" fmla="*/ 112534 w 5425826"/>
              <a:gd name="connsiteY17" fmla="*/ 6561137 h 6858000"/>
              <a:gd name="connsiteX18" fmla="*/ 92379 w 5425826"/>
              <a:gd name="connsiteY18" fmla="*/ 6523037 h 6858000"/>
              <a:gd name="connsiteX19" fmla="*/ 73903 w 5425826"/>
              <a:gd name="connsiteY19" fmla="*/ 6488112 h 6858000"/>
              <a:gd name="connsiteX20" fmla="*/ 55427 w 5425826"/>
              <a:gd name="connsiteY20" fmla="*/ 6448425 h 6858000"/>
              <a:gd name="connsiteX21" fmla="*/ 38632 w 5425826"/>
              <a:gd name="connsiteY21" fmla="*/ 6407150 h 6858000"/>
              <a:gd name="connsiteX22" fmla="*/ 23515 w 5425826"/>
              <a:gd name="connsiteY22" fmla="*/ 6361112 h 6858000"/>
              <a:gd name="connsiteX23" fmla="*/ 11758 w 5425826"/>
              <a:gd name="connsiteY23" fmla="*/ 6311900 h 6858000"/>
              <a:gd name="connsiteX24" fmla="*/ 3359 w 5425826"/>
              <a:gd name="connsiteY24" fmla="*/ 6251575 h 6858000"/>
              <a:gd name="connsiteX25" fmla="*/ 0 w 5425826"/>
              <a:gd name="connsiteY25" fmla="*/ 6183312 h 6858000"/>
              <a:gd name="connsiteX26" fmla="*/ 3359 w 5425826"/>
              <a:gd name="connsiteY26" fmla="*/ 6113462 h 6858000"/>
              <a:gd name="connsiteX27" fmla="*/ 11758 w 5425826"/>
              <a:gd name="connsiteY27" fmla="*/ 6056312 h 6858000"/>
              <a:gd name="connsiteX28" fmla="*/ 23515 w 5425826"/>
              <a:gd name="connsiteY28" fmla="*/ 6003925 h 6858000"/>
              <a:gd name="connsiteX29" fmla="*/ 38632 w 5425826"/>
              <a:gd name="connsiteY29" fmla="*/ 5956300 h 6858000"/>
              <a:gd name="connsiteX30" fmla="*/ 55427 w 5425826"/>
              <a:gd name="connsiteY30" fmla="*/ 5915025 h 6858000"/>
              <a:gd name="connsiteX31" fmla="*/ 75583 w 5425826"/>
              <a:gd name="connsiteY31" fmla="*/ 5876925 h 6858000"/>
              <a:gd name="connsiteX32" fmla="*/ 95738 w 5425826"/>
              <a:gd name="connsiteY32" fmla="*/ 5840412 h 6858000"/>
              <a:gd name="connsiteX33" fmla="*/ 115893 w 5425826"/>
              <a:gd name="connsiteY33" fmla="*/ 5802312 h 6858000"/>
              <a:gd name="connsiteX34" fmla="*/ 134368 w 5425826"/>
              <a:gd name="connsiteY34" fmla="*/ 5762625 h 6858000"/>
              <a:gd name="connsiteX35" fmla="*/ 152844 w 5425826"/>
              <a:gd name="connsiteY35" fmla="*/ 5721350 h 6858000"/>
              <a:gd name="connsiteX36" fmla="*/ 167960 w 5425826"/>
              <a:gd name="connsiteY36" fmla="*/ 5675312 h 6858000"/>
              <a:gd name="connsiteX37" fmla="*/ 178038 w 5425826"/>
              <a:gd name="connsiteY37" fmla="*/ 5622925 h 6858000"/>
              <a:gd name="connsiteX38" fmla="*/ 188115 w 5425826"/>
              <a:gd name="connsiteY38" fmla="*/ 5562600 h 6858000"/>
              <a:gd name="connsiteX39" fmla="*/ 189795 w 5425826"/>
              <a:gd name="connsiteY39" fmla="*/ 5494337 h 6858000"/>
              <a:gd name="connsiteX40" fmla="*/ 188115 w 5425826"/>
              <a:gd name="connsiteY40" fmla="*/ 5426075 h 6858000"/>
              <a:gd name="connsiteX41" fmla="*/ 178038 w 5425826"/>
              <a:gd name="connsiteY41" fmla="*/ 5365750 h 6858000"/>
              <a:gd name="connsiteX42" fmla="*/ 167960 w 5425826"/>
              <a:gd name="connsiteY42" fmla="*/ 5313362 h 6858000"/>
              <a:gd name="connsiteX43" fmla="*/ 152844 w 5425826"/>
              <a:gd name="connsiteY43" fmla="*/ 5268912 h 6858000"/>
              <a:gd name="connsiteX44" fmla="*/ 134368 w 5425826"/>
              <a:gd name="connsiteY44" fmla="*/ 5226050 h 6858000"/>
              <a:gd name="connsiteX45" fmla="*/ 115893 w 5425826"/>
              <a:gd name="connsiteY45" fmla="*/ 5186362 h 6858000"/>
              <a:gd name="connsiteX46" fmla="*/ 95738 w 5425826"/>
              <a:gd name="connsiteY46" fmla="*/ 5149850 h 6858000"/>
              <a:gd name="connsiteX47" fmla="*/ 75583 w 5425826"/>
              <a:gd name="connsiteY47" fmla="*/ 5114925 h 6858000"/>
              <a:gd name="connsiteX48" fmla="*/ 55427 w 5425826"/>
              <a:gd name="connsiteY48" fmla="*/ 5075237 h 6858000"/>
              <a:gd name="connsiteX49" fmla="*/ 38632 w 5425826"/>
              <a:gd name="connsiteY49" fmla="*/ 5033962 h 6858000"/>
              <a:gd name="connsiteX50" fmla="*/ 23515 w 5425826"/>
              <a:gd name="connsiteY50" fmla="*/ 4987925 h 6858000"/>
              <a:gd name="connsiteX51" fmla="*/ 11758 w 5425826"/>
              <a:gd name="connsiteY51" fmla="*/ 4935537 h 6858000"/>
              <a:gd name="connsiteX52" fmla="*/ 3359 w 5425826"/>
              <a:gd name="connsiteY52" fmla="*/ 4875212 h 6858000"/>
              <a:gd name="connsiteX53" fmla="*/ 0 w 5425826"/>
              <a:gd name="connsiteY53" fmla="*/ 4806950 h 6858000"/>
              <a:gd name="connsiteX54" fmla="*/ 3359 w 5425826"/>
              <a:gd name="connsiteY54" fmla="*/ 4738687 h 6858000"/>
              <a:gd name="connsiteX55" fmla="*/ 11758 w 5425826"/>
              <a:gd name="connsiteY55" fmla="*/ 4678362 h 6858000"/>
              <a:gd name="connsiteX56" fmla="*/ 23515 w 5425826"/>
              <a:gd name="connsiteY56" fmla="*/ 4625975 h 6858000"/>
              <a:gd name="connsiteX57" fmla="*/ 38632 w 5425826"/>
              <a:gd name="connsiteY57" fmla="*/ 4579937 h 6858000"/>
              <a:gd name="connsiteX58" fmla="*/ 55427 w 5425826"/>
              <a:gd name="connsiteY58" fmla="*/ 4537075 h 6858000"/>
              <a:gd name="connsiteX59" fmla="*/ 75583 w 5425826"/>
              <a:gd name="connsiteY59" fmla="*/ 4498975 h 6858000"/>
              <a:gd name="connsiteX60" fmla="*/ 115893 w 5425826"/>
              <a:gd name="connsiteY60" fmla="*/ 4424362 h 6858000"/>
              <a:gd name="connsiteX61" fmla="*/ 134368 w 5425826"/>
              <a:gd name="connsiteY61" fmla="*/ 4386262 h 6858000"/>
              <a:gd name="connsiteX62" fmla="*/ 152844 w 5425826"/>
              <a:gd name="connsiteY62" fmla="*/ 4343400 h 6858000"/>
              <a:gd name="connsiteX63" fmla="*/ 167960 w 5425826"/>
              <a:gd name="connsiteY63" fmla="*/ 4297362 h 6858000"/>
              <a:gd name="connsiteX64" fmla="*/ 178038 w 5425826"/>
              <a:gd name="connsiteY64" fmla="*/ 4244975 h 6858000"/>
              <a:gd name="connsiteX65" fmla="*/ 188115 w 5425826"/>
              <a:gd name="connsiteY65" fmla="*/ 4186237 h 6858000"/>
              <a:gd name="connsiteX66" fmla="*/ 189795 w 5425826"/>
              <a:gd name="connsiteY66" fmla="*/ 4116387 h 6858000"/>
              <a:gd name="connsiteX67" fmla="*/ 188115 w 5425826"/>
              <a:gd name="connsiteY67" fmla="*/ 4048125 h 6858000"/>
              <a:gd name="connsiteX68" fmla="*/ 178038 w 5425826"/>
              <a:gd name="connsiteY68" fmla="*/ 3987800 h 6858000"/>
              <a:gd name="connsiteX69" fmla="*/ 167960 w 5425826"/>
              <a:gd name="connsiteY69" fmla="*/ 3935412 h 6858000"/>
              <a:gd name="connsiteX70" fmla="*/ 152844 w 5425826"/>
              <a:gd name="connsiteY70" fmla="*/ 3890962 h 6858000"/>
              <a:gd name="connsiteX71" fmla="*/ 134368 w 5425826"/>
              <a:gd name="connsiteY71" fmla="*/ 3848100 h 6858000"/>
              <a:gd name="connsiteX72" fmla="*/ 115893 w 5425826"/>
              <a:gd name="connsiteY72" fmla="*/ 3811587 h 6858000"/>
              <a:gd name="connsiteX73" fmla="*/ 75583 w 5425826"/>
              <a:gd name="connsiteY73" fmla="*/ 3736975 h 6858000"/>
              <a:gd name="connsiteX74" fmla="*/ 55427 w 5425826"/>
              <a:gd name="connsiteY74" fmla="*/ 3697287 h 6858000"/>
              <a:gd name="connsiteX75" fmla="*/ 38632 w 5425826"/>
              <a:gd name="connsiteY75" fmla="*/ 3656012 h 6858000"/>
              <a:gd name="connsiteX76" fmla="*/ 23515 w 5425826"/>
              <a:gd name="connsiteY76" fmla="*/ 3609975 h 6858000"/>
              <a:gd name="connsiteX77" fmla="*/ 11758 w 5425826"/>
              <a:gd name="connsiteY77" fmla="*/ 3557587 h 6858000"/>
              <a:gd name="connsiteX78" fmla="*/ 3359 w 5425826"/>
              <a:gd name="connsiteY78" fmla="*/ 3497262 h 6858000"/>
              <a:gd name="connsiteX79" fmla="*/ 0 w 5425826"/>
              <a:gd name="connsiteY79" fmla="*/ 3427412 h 6858000"/>
              <a:gd name="connsiteX80" fmla="*/ 3359 w 5425826"/>
              <a:gd name="connsiteY80" fmla="*/ 3360737 h 6858000"/>
              <a:gd name="connsiteX81" fmla="*/ 11758 w 5425826"/>
              <a:gd name="connsiteY81" fmla="*/ 3300412 h 6858000"/>
              <a:gd name="connsiteX82" fmla="*/ 23515 w 5425826"/>
              <a:gd name="connsiteY82" fmla="*/ 3248025 h 6858000"/>
              <a:gd name="connsiteX83" fmla="*/ 38632 w 5425826"/>
              <a:gd name="connsiteY83" fmla="*/ 3201987 h 6858000"/>
              <a:gd name="connsiteX84" fmla="*/ 55427 w 5425826"/>
              <a:gd name="connsiteY84" fmla="*/ 3160712 h 6858000"/>
              <a:gd name="connsiteX85" fmla="*/ 75583 w 5425826"/>
              <a:gd name="connsiteY85" fmla="*/ 3121025 h 6858000"/>
              <a:gd name="connsiteX86" fmla="*/ 95738 w 5425826"/>
              <a:gd name="connsiteY86" fmla="*/ 3084512 h 6858000"/>
              <a:gd name="connsiteX87" fmla="*/ 115893 w 5425826"/>
              <a:gd name="connsiteY87" fmla="*/ 3046412 h 6858000"/>
              <a:gd name="connsiteX88" fmla="*/ 134368 w 5425826"/>
              <a:gd name="connsiteY88" fmla="*/ 3009900 h 6858000"/>
              <a:gd name="connsiteX89" fmla="*/ 152844 w 5425826"/>
              <a:gd name="connsiteY89" fmla="*/ 2967037 h 6858000"/>
              <a:gd name="connsiteX90" fmla="*/ 167960 w 5425826"/>
              <a:gd name="connsiteY90" fmla="*/ 2922587 h 6858000"/>
              <a:gd name="connsiteX91" fmla="*/ 178038 w 5425826"/>
              <a:gd name="connsiteY91" fmla="*/ 2868612 h 6858000"/>
              <a:gd name="connsiteX92" fmla="*/ 188115 w 5425826"/>
              <a:gd name="connsiteY92" fmla="*/ 2809875 h 6858000"/>
              <a:gd name="connsiteX93" fmla="*/ 189795 w 5425826"/>
              <a:gd name="connsiteY93" fmla="*/ 2741612 h 6858000"/>
              <a:gd name="connsiteX94" fmla="*/ 188115 w 5425826"/>
              <a:gd name="connsiteY94" fmla="*/ 2671762 h 6858000"/>
              <a:gd name="connsiteX95" fmla="*/ 178038 w 5425826"/>
              <a:gd name="connsiteY95" fmla="*/ 2613025 h 6858000"/>
              <a:gd name="connsiteX96" fmla="*/ 167960 w 5425826"/>
              <a:gd name="connsiteY96" fmla="*/ 2560637 h 6858000"/>
              <a:gd name="connsiteX97" fmla="*/ 152844 w 5425826"/>
              <a:gd name="connsiteY97" fmla="*/ 2513012 h 6858000"/>
              <a:gd name="connsiteX98" fmla="*/ 134368 w 5425826"/>
              <a:gd name="connsiteY98" fmla="*/ 2471737 h 6858000"/>
              <a:gd name="connsiteX99" fmla="*/ 115893 w 5425826"/>
              <a:gd name="connsiteY99" fmla="*/ 2433637 h 6858000"/>
              <a:gd name="connsiteX100" fmla="*/ 95738 w 5425826"/>
              <a:gd name="connsiteY100" fmla="*/ 2395537 h 6858000"/>
              <a:gd name="connsiteX101" fmla="*/ 75583 w 5425826"/>
              <a:gd name="connsiteY101" fmla="*/ 2359025 h 6858000"/>
              <a:gd name="connsiteX102" fmla="*/ 55427 w 5425826"/>
              <a:gd name="connsiteY102" fmla="*/ 2319337 h 6858000"/>
              <a:gd name="connsiteX103" fmla="*/ 38632 w 5425826"/>
              <a:gd name="connsiteY103" fmla="*/ 2278062 h 6858000"/>
              <a:gd name="connsiteX104" fmla="*/ 23515 w 5425826"/>
              <a:gd name="connsiteY104" fmla="*/ 2232025 h 6858000"/>
              <a:gd name="connsiteX105" fmla="*/ 11758 w 5425826"/>
              <a:gd name="connsiteY105" fmla="*/ 2179637 h 6858000"/>
              <a:gd name="connsiteX106" fmla="*/ 3359 w 5425826"/>
              <a:gd name="connsiteY106" fmla="*/ 2119312 h 6858000"/>
              <a:gd name="connsiteX107" fmla="*/ 0 w 5425826"/>
              <a:gd name="connsiteY107" fmla="*/ 2051050 h 6858000"/>
              <a:gd name="connsiteX108" fmla="*/ 3359 w 5425826"/>
              <a:gd name="connsiteY108" fmla="*/ 1982787 h 6858000"/>
              <a:gd name="connsiteX109" fmla="*/ 11758 w 5425826"/>
              <a:gd name="connsiteY109" fmla="*/ 1922462 h 6858000"/>
              <a:gd name="connsiteX110" fmla="*/ 23515 w 5425826"/>
              <a:gd name="connsiteY110" fmla="*/ 1870075 h 6858000"/>
              <a:gd name="connsiteX111" fmla="*/ 38632 w 5425826"/>
              <a:gd name="connsiteY111" fmla="*/ 1824037 h 6858000"/>
              <a:gd name="connsiteX112" fmla="*/ 55427 w 5425826"/>
              <a:gd name="connsiteY112" fmla="*/ 1782762 h 6858000"/>
              <a:gd name="connsiteX113" fmla="*/ 75583 w 5425826"/>
              <a:gd name="connsiteY113" fmla="*/ 1743075 h 6858000"/>
              <a:gd name="connsiteX114" fmla="*/ 95738 w 5425826"/>
              <a:gd name="connsiteY114" fmla="*/ 1708150 h 6858000"/>
              <a:gd name="connsiteX115" fmla="*/ 115893 w 5425826"/>
              <a:gd name="connsiteY115" fmla="*/ 1671637 h 6858000"/>
              <a:gd name="connsiteX116" fmla="*/ 134368 w 5425826"/>
              <a:gd name="connsiteY116" fmla="*/ 1631950 h 6858000"/>
              <a:gd name="connsiteX117" fmla="*/ 152844 w 5425826"/>
              <a:gd name="connsiteY117" fmla="*/ 1589087 h 6858000"/>
              <a:gd name="connsiteX118" fmla="*/ 167960 w 5425826"/>
              <a:gd name="connsiteY118" fmla="*/ 1544637 h 6858000"/>
              <a:gd name="connsiteX119" fmla="*/ 178038 w 5425826"/>
              <a:gd name="connsiteY119" fmla="*/ 1492250 h 6858000"/>
              <a:gd name="connsiteX120" fmla="*/ 188115 w 5425826"/>
              <a:gd name="connsiteY120" fmla="*/ 1431925 h 6858000"/>
              <a:gd name="connsiteX121" fmla="*/ 189795 w 5425826"/>
              <a:gd name="connsiteY121" fmla="*/ 1363662 h 6858000"/>
              <a:gd name="connsiteX122" fmla="*/ 188115 w 5425826"/>
              <a:gd name="connsiteY122" fmla="*/ 1295400 h 6858000"/>
              <a:gd name="connsiteX123" fmla="*/ 178038 w 5425826"/>
              <a:gd name="connsiteY123" fmla="*/ 1235075 h 6858000"/>
              <a:gd name="connsiteX124" fmla="*/ 167960 w 5425826"/>
              <a:gd name="connsiteY124" fmla="*/ 1182687 h 6858000"/>
              <a:gd name="connsiteX125" fmla="*/ 152844 w 5425826"/>
              <a:gd name="connsiteY125" fmla="*/ 1136650 h 6858000"/>
              <a:gd name="connsiteX126" fmla="*/ 134368 w 5425826"/>
              <a:gd name="connsiteY126" fmla="*/ 1095375 h 6858000"/>
              <a:gd name="connsiteX127" fmla="*/ 115893 w 5425826"/>
              <a:gd name="connsiteY127" fmla="*/ 1055687 h 6858000"/>
              <a:gd name="connsiteX128" fmla="*/ 95738 w 5425826"/>
              <a:gd name="connsiteY128" fmla="*/ 1017587 h 6858000"/>
              <a:gd name="connsiteX129" fmla="*/ 75583 w 5425826"/>
              <a:gd name="connsiteY129" fmla="*/ 981075 h 6858000"/>
              <a:gd name="connsiteX130" fmla="*/ 55427 w 5425826"/>
              <a:gd name="connsiteY130" fmla="*/ 942975 h 6858000"/>
              <a:gd name="connsiteX131" fmla="*/ 38632 w 5425826"/>
              <a:gd name="connsiteY131" fmla="*/ 901700 h 6858000"/>
              <a:gd name="connsiteX132" fmla="*/ 23515 w 5425826"/>
              <a:gd name="connsiteY132" fmla="*/ 854075 h 6858000"/>
              <a:gd name="connsiteX133" fmla="*/ 11758 w 5425826"/>
              <a:gd name="connsiteY133" fmla="*/ 801687 h 6858000"/>
              <a:gd name="connsiteX134" fmla="*/ 3359 w 5425826"/>
              <a:gd name="connsiteY134" fmla="*/ 744537 h 6858000"/>
              <a:gd name="connsiteX135" fmla="*/ 0 w 5425826"/>
              <a:gd name="connsiteY135" fmla="*/ 673100 h 6858000"/>
              <a:gd name="connsiteX136" fmla="*/ 3359 w 5425826"/>
              <a:gd name="connsiteY136" fmla="*/ 606425 h 6858000"/>
              <a:gd name="connsiteX137" fmla="*/ 11758 w 5425826"/>
              <a:gd name="connsiteY137" fmla="*/ 546100 h 6858000"/>
              <a:gd name="connsiteX138" fmla="*/ 23515 w 5425826"/>
              <a:gd name="connsiteY138" fmla="*/ 496887 h 6858000"/>
              <a:gd name="connsiteX139" fmla="*/ 38632 w 5425826"/>
              <a:gd name="connsiteY139" fmla="*/ 450850 h 6858000"/>
              <a:gd name="connsiteX140" fmla="*/ 55427 w 5425826"/>
              <a:gd name="connsiteY140" fmla="*/ 409575 h 6858000"/>
              <a:gd name="connsiteX141" fmla="*/ 73903 w 5425826"/>
              <a:gd name="connsiteY141" fmla="*/ 369887 h 6858000"/>
              <a:gd name="connsiteX142" fmla="*/ 92379 w 5425826"/>
              <a:gd name="connsiteY142" fmla="*/ 334962 h 6858000"/>
              <a:gd name="connsiteX143" fmla="*/ 112534 w 5425826"/>
              <a:gd name="connsiteY143" fmla="*/ 296862 h 6858000"/>
              <a:gd name="connsiteX144" fmla="*/ 132689 w 5425826"/>
              <a:gd name="connsiteY144" fmla="*/ 260350 h 6858000"/>
              <a:gd name="connsiteX145" fmla="*/ 149485 w 5425826"/>
              <a:gd name="connsiteY145" fmla="*/ 217487 h 6858000"/>
              <a:gd name="connsiteX146" fmla="*/ 166281 w 5425826"/>
              <a:gd name="connsiteY146" fmla="*/ 174625 h 6858000"/>
              <a:gd name="connsiteX147" fmla="*/ 176358 w 5425826"/>
              <a:gd name="connsiteY147" fmla="*/ 122237 h 6858000"/>
              <a:gd name="connsiteX148" fmla="*/ 184756 w 5425826"/>
              <a:gd name="connsiteY148"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425826" h="6858000">
                <a:moveTo>
                  <a:pt x="189795" y="0"/>
                </a:moveTo>
                <a:lnTo>
                  <a:pt x="189796" y="0"/>
                </a:lnTo>
                <a:lnTo>
                  <a:pt x="334175" y="0"/>
                </a:lnTo>
                <a:lnTo>
                  <a:pt x="4653887" y="0"/>
                </a:lnTo>
                <a:lnTo>
                  <a:pt x="5282519" y="0"/>
                </a:lnTo>
                <a:lnTo>
                  <a:pt x="5425826" y="0"/>
                </a:lnTo>
                <a:lnTo>
                  <a:pt x="5425826" y="6858000"/>
                </a:lnTo>
                <a:lnTo>
                  <a:pt x="5282519" y="6858000"/>
                </a:lnTo>
                <a:lnTo>
                  <a:pt x="4653887" y="6858000"/>
                </a:lnTo>
                <a:lnTo>
                  <a:pt x="334175" y="6858000"/>
                </a:lnTo>
                <a:lnTo>
                  <a:pt x="189796"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6" name="Freeform: Shape 15">
            <a:extLst>
              <a:ext uri="{FF2B5EF4-FFF2-40B4-BE49-F238E27FC236}">
                <a16:creationId xmlns:a16="http://schemas.microsoft.com/office/drawing/2014/main" id="{BD9D725B-1ED5-4368-89B7-6DB5C1B3E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100346" cy="6858000"/>
          </a:xfrm>
          <a:custGeom>
            <a:avLst/>
            <a:gdLst>
              <a:gd name="connsiteX0" fmla="*/ 0 w 7100346"/>
              <a:gd name="connsiteY0" fmla="*/ 0 h 6858000"/>
              <a:gd name="connsiteX1" fmla="*/ 6955967 w 7100346"/>
              <a:gd name="connsiteY1" fmla="*/ 0 h 6858000"/>
              <a:gd name="connsiteX2" fmla="*/ 7100346 w 7100346"/>
              <a:gd name="connsiteY2" fmla="*/ 0 h 6858000"/>
              <a:gd name="connsiteX3" fmla="*/ 7095307 w 7100346"/>
              <a:gd name="connsiteY3" fmla="*/ 66675 h 6858000"/>
              <a:gd name="connsiteX4" fmla="*/ 7086909 w 7100346"/>
              <a:gd name="connsiteY4" fmla="*/ 122237 h 6858000"/>
              <a:gd name="connsiteX5" fmla="*/ 7076832 w 7100346"/>
              <a:gd name="connsiteY5" fmla="*/ 174625 h 6858000"/>
              <a:gd name="connsiteX6" fmla="*/ 7060036 w 7100346"/>
              <a:gd name="connsiteY6" fmla="*/ 217487 h 6858000"/>
              <a:gd name="connsiteX7" fmla="*/ 7043240 w 7100346"/>
              <a:gd name="connsiteY7" fmla="*/ 260350 h 6858000"/>
              <a:gd name="connsiteX8" fmla="*/ 7023085 w 7100346"/>
              <a:gd name="connsiteY8" fmla="*/ 296862 h 6858000"/>
              <a:gd name="connsiteX9" fmla="*/ 7002930 w 7100346"/>
              <a:gd name="connsiteY9" fmla="*/ 334962 h 6858000"/>
              <a:gd name="connsiteX10" fmla="*/ 6984454 w 7100346"/>
              <a:gd name="connsiteY10" fmla="*/ 369887 h 6858000"/>
              <a:gd name="connsiteX11" fmla="*/ 6965978 w 7100346"/>
              <a:gd name="connsiteY11" fmla="*/ 409575 h 6858000"/>
              <a:gd name="connsiteX12" fmla="*/ 6949183 w 7100346"/>
              <a:gd name="connsiteY12" fmla="*/ 450850 h 6858000"/>
              <a:gd name="connsiteX13" fmla="*/ 6934066 w 7100346"/>
              <a:gd name="connsiteY13" fmla="*/ 496887 h 6858000"/>
              <a:gd name="connsiteX14" fmla="*/ 6922309 w 7100346"/>
              <a:gd name="connsiteY14" fmla="*/ 546100 h 6858000"/>
              <a:gd name="connsiteX15" fmla="*/ 6913910 w 7100346"/>
              <a:gd name="connsiteY15" fmla="*/ 606425 h 6858000"/>
              <a:gd name="connsiteX16" fmla="*/ 6910551 w 7100346"/>
              <a:gd name="connsiteY16" fmla="*/ 673100 h 6858000"/>
              <a:gd name="connsiteX17" fmla="*/ 6913910 w 7100346"/>
              <a:gd name="connsiteY17" fmla="*/ 744537 h 6858000"/>
              <a:gd name="connsiteX18" fmla="*/ 6922309 w 7100346"/>
              <a:gd name="connsiteY18" fmla="*/ 801687 h 6858000"/>
              <a:gd name="connsiteX19" fmla="*/ 6934066 w 7100346"/>
              <a:gd name="connsiteY19" fmla="*/ 854075 h 6858000"/>
              <a:gd name="connsiteX20" fmla="*/ 6949183 w 7100346"/>
              <a:gd name="connsiteY20" fmla="*/ 901700 h 6858000"/>
              <a:gd name="connsiteX21" fmla="*/ 6965978 w 7100346"/>
              <a:gd name="connsiteY21" fmla="*/ 942975 h 6858000"/>
              <a:gd name="connsiteX22" fmla="*/ 6986134 w 7100346"/>
              <a:gd name="connsiteY22" fmla="*/ 981075 h 6858000"/>
              <a:gd name="connsiteX23" fmla="*/ 7006289 w 7100346"/>
              <a:gd name="connsiteY23" fmla="*/ 1017587 h 6858000"/>
              <a:gd name="connsiteX24" fmla="*/ 7026444 w 7100346"/>
              <a:gd name="connsiteY24" fmla="*/ 1055687 h 6858000"/>
              <a:gd name="connsiteX25" fmla="*/ 7044919 w 7100346"/>
              <a:gd name="connsiteY25" fmla="*/ 1095375 h 6858000"/>
              <a:gd name="connsiteX26" fmla="*/ 7063395 w 7100346"/>
              <a:gd name="connsiteY26" fmla="*/ 1136650 h 6858000"/>
              <a:gd name="connsiteX27" fmla="*/ 7078511 w 7100346"/>
              <a:gd name="connsiteY27" fmla="*/ 1182687 h 6858000"/>
              <a:gd name="connsiteX28" fmla="*/ 7088589 w 7100346"/>
              <a:gd name="connsiteY28" fmla="*/ 1235075 h 6858000"/>
              <a:gd name="connsiteX29" fmla="*/ 7098666 w 7100346"/>
              <a:gd name="connsiteY29" fmla="*/ 1295400 h 6858000"/>
              <a:gd name="connsiteX30" fmla="*/ 7100346 w 7100346"/>
              <a:gd name="connsiteY30" fmla="*/ 1363662 h 6858000"/>
              <a:gd name="connsiteX31" fmla="*/ 7098666 w 7100346"/>
              <a:gd name="connsiteY31" fmla="*/ 1431925 h 6858000"/>
              <a:gd name="connsiteX32" fmla="*/ 7088589 w 7100346"/>
              <a:gd name="connsiteY32" fmla="*/ 1492250 h 6858000"/>
              <a:gd name="connsiteX33" fmla="*/ 7078511 w 7100346"/>
              <a:gd name="connsiteY33" fmla="*/ 1544637 h 6858000"/>
              <a:gd name="connsiteX34" fmla="*/ 7063395 w 7100346"/>
              <a:gd name="connsiteY34" fmla="*/ 1589087 h 6858000"/>
              <a:gd name="connsiteX35" fmla="*/ 7044919 w 7100346"/>
              <a:gd name="connsiteY35" fmla="*/ 1631950 h 6858000"/>
              <a:gd name="connsiteX36" fmla="*/ 7026444 w 7100346"/>
              <a:gd name="connsiteY36" fmla="*/ 1671637 h 6858000"/>
              <a:gd name="connsiteX37" fmla="*/ 7006289 w 7100346"/>
              <a:gd name="connsiteY37" fmla="*/ 1708150 h 6858000"/>
              <a:gd name="connsiteX38" fmla="*/ 6986134 w 7100346"/>
              <a:gd name="connsiteY38" fmla="*/ 1743075 h 6858000"/>
              <a:gd name="connsiteX39" fmla="*/ 6965978 w 7100346"/>
              <a:gd name="connsiteY39" fmla="*/ 1782762 h 6858000"/>
              <a:gd name="connsiteX40" fmla="*/ 6949183 w 7100346"/>
              <a:gd name="connsiteY40" fmla="*/ 1824037 h 6858000"/>
              <a:gd name="connsiteX41" fmla="*/ 6934066 w 7100346"/>
              <a:gd name="connsiteY41" fmla="*/ 1870075 h 6858000"/>
              <a:gd name="connsiteX42" fmla="*/ 6922309 w 7100346"/>
              <a:gd name="connsiteY42" fmla="*/ 1922462 h 6858000"/>
              <a:gd name="connsiteX43" fmla="*/ 6913910 w 7100346"/>
              <a:gd name="connsiteY43" fmla="*/ 1982787 h 6858000"/>
              <a:gd name="connsiteX44" fmla="*/ 6910551 w 7100346"/>
              <a:gd name="connsiteY44" fmla="*/ 2051050 h 6858000"/>
              <a:gd name="connsiteX45" fmla="*/ 6913910 w 7100346"/>
              <a:gd name="connsiteY45" fmla="*/ 2119312 h 6858000"/>
              <a:gd name="connsiteX46" fmla="*/ 6922309 w 7100346"/>
              <a:gd name="connsiteY46" fmla="*/ 2179637 h 6858000"/>
              <a:gd name="connsiteX47" fmla="*/ 6934066 w 7100346"/>
              <a:gd name="connsiteY47" fmla="*/ 2232025 h 6858000"/>
              <a:gd name="connsiteX48" fmla="*/ 6949183 w 7100346"/>
              <a:gd name="connsiteY48" fmla="*/ 2278062 h 6858000"/>
              <a:gd name="connsiteX49" fmla="*/ 6965978 w 7100346"/>
              <a:gd name="connsiteY49" fmla="*/ 2319337 h 6858000"/>
              <a:gd name="connsiteX50" fmla="*/ 6986134 w 7100346"/>
              <a:gd name="connsiteY50" fmla="*/ 2359025 h 6858000"/>
              <a:gd name="connsiteX51" fmla="*/ 7006289 w 7100346"/>
              <a:gd name="connsiteY51" fmla="*/ 2395537 h 6858000"/>
              <a:gd name="connsiteX52" fmla="*/ 7026444 w 7100346"/>
              <a:gd name="connsiteY52" fmla="*/ 2433637 h 6858000"/>
              <a:gd name="connsiteX53" fmla="*/ 7044919 w 7100346"/>
              <a:gd name="connsiteY53" fmla="*/ 2471737 h 6858000"/>
              <a:gd name="connsiteX54" fmla="*/ 7063395 w 7100346"/>
              <a:gd name="connsiteY54" fmla="*/ 2513012 h 6858000"/>
              <a:gd name="connsiteX55" fmla="*/ 7078511 w 7100346"/>
              <a:gd name="connsiteY55" fmla="*/ 2560637 h 6858000"/>
              <a:gd name="connsiteX56" fmla="*/ 7088589 w 7100346"/>
              <a:gd name="connsiteY56" fmla="*/ 2613025 h 6858000"/>
              <a:gd name="connsiteX57" fmla="*/ 7098666 w 7100346"/>
              <a:gd name="connsiteY57" fmla="*/ 2671762 h 6858000"/>
              <a:gd name="connsiteX58" fmla="*/ 7100346 w 7100346"/>
              <a:gd name="connsiteY58" fmla="*/ 2741612 h 6858000"/>
              <a:gd name="connsiteX59" fmla="*/ 7098666 w 7100346"/>
              <a:gd name="connsiteY59" fmla="*/ 2809875 h 6858000"/>
              <a:gd name="connsiteX60" fmla="*/ 7088589 w 7100346"/>
              <a:gd name="connsiteY60" fmla="*/ 2868612 h 6858000"/>
              <a:gd name="connsiteX61" fmla="*/ 7078511 w 7100346"/>
              <a:gd name="connsiteY61" fmla="*/ 2922587 h 6858000"/>
              <a:gd name="connsiteX62" fmla="*/ 7063395 w 7100346"/>
              <a:gd name="connsiteY62" fmla="*/ 2967037 h 6858000"/>
              <a:gd name="connsiteX63" fmla="*/ 7044919 w 7100346"/>
              <a:gd name="connsiteY63" fmla="*/ 3009900 h 6858000"/>
              <a:gd name="connsiteX64" fmla="*/ 7026444 w 7100346"/>
              <a:gd name="connsiteY64" fmla="*/ 3046412 h 6858000"/>
              <a:gd name="connsiteX65" fmla="*/ 7006289 w 7100346"/>
              <a:gd name="connsiteY65" fmla="*/ 3084512 h 6858000"/>
              <a:gd name="connsiteX66" fmla="*/ 6986134 w 7100346"/>
              <a:gd name="connsiteY66" fmla="*/ 3121025 h 6858000"/>
              <a:gd name="connsiteX67" fmla="*/ 6965978 w 7100346"/>
              <a:gd name="connsiteY67" fmla="*/ 3160712 h 6858000"/>
              <a:gd name="connsiteX68" fmla="*/ 6949183 w 7100346"/>
              <a:gd name="connsiteY68" fmla="*/ 3201987 h 6858000"/>
              <a:gd name="connsiteX69" fmla="*/ 6934066 w 7100346"/>
              <a:gd name="connsiteY69" fmla="*/ 3248025 h 6858000"/>
              <a:gd name="connsiteX70" fmla="*/ 6922309 w 7100346"/>
              <a:gd name="connsiteY70" fmla="*/ 3300412 h 6858000"/>
              <a:gd name="connsiteX71" fmla="*/ 6913910 w 7100346"/>
              <a:gd name="connsiteY71" fmla="*/ 3360737 h 6858000"/>
              <a:gd name="connsiteX72" fmla="*/ 6910551 w 7100346"/>
              <a:gd name="connsiteY72" fmla="*/ 3427412 h 6858000"/>
              <a:gd name="connsiteX73" fmla="*/ 6913910 w 7100346"/>
              <a:gd name="connsiteY73" fmla="*/ 3497262 h 6858000"/>
              <a:gd name="connsiteX74" fmla="*/ 6922309 w 7100346"/>
              <a:gd name="connsiteY74" fmla="*/ 3557587 h 6858000"/>
              <a:gd name="connsiteX75" fmla="*/ 6934066 w 7100346"/>
              <a:gd name="connsiteY75" fmla="*/ 3609975 h 6858000"/>
              <a:gd name="connsiteX76" fmla="*/ 6949183 w 7100346"/>
              <a:gd name="connsiteY76" fmla="*/ 3656012 h 6858000"/>
              <a:gd name="connsiteX77" fmla="*/ 6965978 w 7100346"/>
              <a:gd name="connsiteY77" fmla="*/ 3697287 h 6858000"/>
              <a:gd name="connsiteX78" fmla="*/ 6986134 w 7100346"/>
              <a:gd name="connsiteY78" fmla="*/ 3736975 h 6858000"/>
              <a:gd name="connsiteX79" fmla="*/ 7026444 w 7100346"/>
              <a:gd name="connsiteY79" fmla="*/ 3811587 h 6858000"/>
              <a:gd name="connsiteX80" fmla="*/ 7044919 w 7100346"/>
              <a:gd name="connsiteY80" fmla="*/ 3848100 h 6858000"/>
              <a:gd name="connsiteX81" fmla="*/ 7063395 w 7100346"/>
              <a:gd name="connsiteY81" fmla="*/ 3890962 h 6858000"/>
              <a:gd name="connsiteX82" fmla="*/ 7078511 w 7100346"/>
              <a:gd name="connsiteY82" fmla="*/ 3935412 h 6858000"/>
              <a:gd name="connsiteX83" fmla="*/ 7088589 w 7100346"/>
              <a:gd name="connsiteY83" fmla="*/ 3987800 h 6858000"/>
              <a:gd name="connsiteX84" fmla="*/ 7098666 w 7100346"/>
              <a:gd name="connsiteY84" fmla="*/ 4048125 h 6858000"/>
              <a:gd name="connsiteX85" fmla="*/ 7100346 w 7100346"/>
              <a:gd name="connsiteY85" fmla="*/ 4116387 h 6858000"/>
              <a:gd name="connsiteX86" fmla="*/ 7098666 w 7100346"/>
              <a:gd name="connsiteY86" fmla="*/ 4186237 h 6858000"/>
              <a:gd name="connsiteX87" fmla="*/ 7088589 w 7100346"/>
              <a:gd name="connsiteY87" fmla="*/ 4244975 h 6858000"/>
              <a:gd name="connsiteX88" fmla="*/ 7078511 w 7100346"/>
              <a:gd name="connsiteY88" fmla="*/ 4297362 h 6858000"/>
              <a:gd name="connsiteX89" fmla="*/ 7063395 w 7100346"/>
              <a:gd name="connsiteY89" fmla="*/ 4343400 h 6858000"/>
              <a:gd name="connsiteX90" fmla="*/ 7044919 w 7100346"/>
              <a:gd name="connsiteY90" fmla="*/ 4386262 h 6858000"/>
              <a:gd name="connsiteX91" fmla="*/ 7026444 w 7100346"/>
              <a:gd name="connsiteY91" fmla="*/ 4424362 h 6858000"/>
              <a:gd name="connsiteX92" fmla="*/ 6986134 w 7100346"/>
              <a:gd name="connsiteY92" fmla="*/ 4498975 h 6858000"/>
              <a:gd name="connsiteX93" fmla="*/ 6965978 w 7100346"/>
              <a:gd name="connsiteY93" fmla="*/ 4537075 h 6858000"/>
              <a:gd name="connsiteX94" fmla="*/ 6949183 w 7100346"/>
              <a:gd name="connsiteY94" fmla="*/ 4579937 h 6858000"/>
              <a:gd name="connsiteX95" fmla="*/ 6934066 w 7100346"/>
              <a:gd name="connsiteY95" fmla="*/ 4625975 h 6858000"/>
              <a:gd name="connsiteX96" fmla="*/ 6922309 w 7100346"/>
              <a:gd name="connsiteY96" fmla="*/ 4678362 h 6858000"/>
              <a:gd name="connsiteX97" fmla="*/ 6913910 w 7100346"/>
              <a:gd name="connsiteY97" fmla="*/ 4738687 h 6858000"/>
              <a:gd name="connsiteX98" fmla="*/ 6910551 w 7100346"/>
              <a:gd name="connsiteY98" fmla="*/ 4806950 h 6858000"/>
              <a:gd name="connsiteX99" fmla="*/ 6913910 w 7100346"/>
              <a:gd name="connsiteY99" fmla="*/ 4875212 h 6858000"/>
              <a:gd name="connsiteX100" fmla="*/ 6922309 w 7100346"/>
              <a:gd name="connsiteY100" fmla="*/ 4935537 h 6858000"/>
              <a:gd name="connsiteX101" fmla="*/ 6934066 w 7100346"/>
              <a:gd name="connsiteY101" fmla="*/ 4987925 h 6858000"/>
              <a:gd name="connsiteX102" fmla="*/ 6949183 w 7100346"/>
              <a:gd name="connsiteY102" fmla="*/ 5033962 h 6858000"/>
              <a:gd name="connsiteX103" fmla="*/ 6965978 w 7100346"/>
              <a:gd name="connsiteY103" fmla="*/ 5075237 h 6858000"/>
              <a:gd name="connsiteX104" fmla="*/ 6986134 w 7100346"/>
              <a:gd name="connsiteY104" fmla="*/ 5114925 h 6858000"/>
              <a:gd name="connsiteX105" fmla="*/ 7006289 w 7100346"/>
              <a:gd name="connsiteY105" fmla="*/ 5149850 h 6858000"/>
              <a:gd name="connsiteX106" fmla="*/ 7026444 w 7100346"/>
              <a:gd name="connsiteY106" fmla="*/ 5186362 h 6858000"/>
              <a:gd name="connsiteX107" fmla="*/ 7044919 w 7100346"/>
              <a:gd name="connsiteY107" fmla="*/ 5226050 h 6858000"/>
              <a:gd name="connsiteX108" fmla="*/ 7063395 w 7100346"/>
              <a:gd name="connsiteY108" fmla="*/ 5268912 h 6858000"/>
              <a:gd name="connsiteX109" fmla="*/ 7078511 w 7100346"/>
              <a:gd name="connsiteY109" fmla="*/ 5313362 h 6858000"/>
              <a:gd name="connsiteX110" fmla="*/ 7088589 w 7100346"/>
              <a:gd name="connsiteY110" fmla="*/ 5365750 h 6858000"/>
              <a:gd name="connsiteX111" fmla="*/ 7098666 w 7100346"/>
              <a:gd name="connsiteY111" fmla="*/ 5426075 h 6858000"/>
              <a:gd name="connsiteX112" fmla="*/ 7100346 w 7100346"/>
              <a:gd name="connsiteY112" fmla="*/ 5494337 h 6858000"/>
              <a:gd name="connsiteX113" fmla="*/ 7098666 w 7100346"/>
              <a:gd name="connsiteY113" fmla="*/ 5562600 h 6858000"/>
              <a:gd name="connsiteX114" fmla="*/ 7088589 w 7100346"/>
              <a:gd name="connsiteY114" fmla="*/ 5622925 h 6858000"/>
              <a:gd name="connsiteX115" fmla="*/ 7078511 w 7100346"/>
              <a:gd name="connsiteY115" fmla="*/ 5675312 h 6858000"/>
              <a:gd name="connsiteX116" fmla="*/ 7063395 w 7100346"/>
              <a:gd name="connsiteY116" fmla="*/ 5721350 h 6858000"/>
              <a:gd name="connsiteX117" fmla="*/ 7044919 w 7100346"/>
              <a:gd name="connsiteY117" fmla="*/ 5762625 h 6858000"/>
              <a:gd name="connsiteX118" fmla="*/ 7026444 w 7100346"/>
              <a:gd name="connsiteY118" fmla="*/ 5802312 h 6858000"/>
              <a:gd name="connsiteX119" fmla="*/ 7006289 w 7100346"/>
              <a:gd name="connsiteY119" fmla="*/ 5840412 h 6858000"/>
              <a:gd name="connsiteX120" fmla="*/ 6986134 w 7100346"/>
              <a:gd name="connsiteY120" fmla="*/ 5876925 h 6858000"/>
              <a:gd name="connsiteX121" fmla="*/ 6965978 w 7100346"/>
              <a:gd name="connsiteY121" fmla="*/ 5915025 h 6858000"/>
              <a:gd name="connsiteX122" fmla="*/ 6949183 w 7100346"/>
              <a:gd name="connsiteY122" fmla="*/ 5956300 h 6858000"/>
              <a:gd name="connsiteX123" fmla="*/ 6934066 w 7100346"/>
              <a:gd name="connsiteY123" fmla="*/ 6003925 h 6858000"/>
              <a:gd name="connsiteX124" fmla="*/ 6922309 w 7100346"/>
              <a:gd name="connsiteY124" fmla="*/ 6056312 h 6858000"/>
              <a:gd name="connsiteX125" fmla="*/ 6913910 w 7100346"/>
              <a:gd name="connsiteY125" fmla="*/ 6113462 h 6858000"/>
              <a:gd name="connsiteX126" fmla="*/ 6910551 w 7100346"/>
              <a:gd name="connsiteY126" fmla="*/ 6183312 h 6858000"/>
              <a:gd name="connsiteX127" fmla="*/ 6913910 w 7100346"/>
              <a:gd name="connsiteY127" fmla="*/ 6251575 h 6858000"/>
              <a:gd name="connsiteX128" fmla="*/ 6922309 w 7100346"/>
              <a:gd name="connsiteY128" fmla="*/ 6311900 h 6858000"/>
              <a:gd name="connsiteX129" fmla="*/ 6934066 w 7100346"/>
              <a:gd name="connsiteY129" fmla="*/ 6361112 h 6858000"/>
              <a:gd name="connsiteX130" fmla="*/ 6949183 w 7100346"/>
              <a:gd name="connsiteY130" fmla="*/ 6407150 h 6858000"/>
              <a:gd name="connsiteX131" fmla="*/ 6965978 w 7100346"/>
              <a:gd name="connsiteY131" fmla="*/ 6448425 h 6858000"/>
              <a:gd name="connsiteX132" fmla="*/ 6984454 w 7100346"/>
              <a:gd name="connsiteY132" fmla="*/ 6488112 h 6858000"/>
              <a:gd name="connsiteX133" fmla="*/ 7002930 w 7100346"/>
              <a:gd name="connsiteY133" fmla="*/ 6523037 h 6858000"/>
              <a:gd name="connsiteX134" fmla="*/ 7023085 w 7100346"/>
              <a:gd name="connsiteY134" fmla="*/ 6561137 h 6858000"/>
              <a:gd name="connsiteX135" fmla="*/ 7043240 w 7100346"/>
              <a:gd name="connsiteY135" fmla="*/ 6597650 h 6858000"/>
              <a:gd name="connsiteX136" fmla="*/ 7060036 w 7100346"/>
              <a:gd name="connsiteY136" fmla="*/ 6640512 h 6858000"/>
              <a:gd name="connsiteX137" fmla="*/ 7076832 w 7100346"/>
              <a:gd name="connsiteY137" fmla="*/ 6683375 h 6858000"/>
              <a:gd name="connsiteX138" fmla="*/ 7086909 w 7100346"/>
              <a:gd name="connsiteY138" fmla="*/ 6735762 h 6858000"/>
              <a:gd name="connsiteX139" fmla="*/ 7095307 w 7100346"/>
              <a:gd name="connsiteY139" fmla="*/ 6791325 h 6858000"/>
              <a:gd name="connsiteX140" fmla="*/ 7100346 w 7100346"/>
              <a:gd name="connsiteY140" fmla="*/ 6858000 h 6858000"/>
              <a:gd name="connsiteX141" fmla="*/ 6955967 w 7100346"/>
              <a:gd name="connsiteY141" fmla="*/ 6858000 h 6858000"/>
              <a:gd name="connsiteX142" fmla="*/ 0 w 710034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100346" h="6858000">
                <a:moveTo>
                  <a:pt x="0" y="0"/>
                </a:moveTo>
                <a:lnTo>
                  <a:pt x="6955967" y="0"/>
                </a:lnTo>
                <a:lnTo>
                  <a:pt x="7100346" y="0"/>
                </a:lnTo>
                <a:lnTo>
                  <a:pt x="7095307" y="66675"/>
                </a:lnTo>
                <a:lnTo>
                  <a:pt x="7086909" y="122237"/>
                </a:lnTo>
                <a:lnTo>
                  <a:pt x="7076832" y="174625"/>
                </a:lnTo>
                <a:lnTo>
                  <a:pt x="7060036" y="217487"/>
                </a:lnTo>
                <a:lnTo>
                  <a:pt x="7043240" y="260350"/>
                </a:lnTo>
                <a:lnTo>
                  <a:pt x="7023085" y="296862"/>
                </a:lnTo>
                <a:lnTo>
                  <a:pt x="7002930" y="334962"/>
                </a:lnTo>
                <a:lnTo>
                  <a:pt x="6984454" y="369887"/>
                </a:lnTo>
                <a:lnTo>
                  <a:pt x="6965978" y="409575"/>
                </a:lnTo>
                <a:lnTo>
                  <a:pt x="6949183" y="450850"/>
                </a:lnTo>
                <a:lnTo>
                  <a:pt x="6934066" y="496887"/>
                </a:lnTo>
                <a:lnTo>
                  <a:pt x="6922309" y="546100"/>
                </a:lnTo>
                <a:lnTo>
                  <a:pt x="6913910" y="606425"/>
                </a:lnTo>
                <a:lnTo>
                  <a:pt x="6910551" y="673100"/>
                </a:lnTo>
                <a:lnTo>
                  <a:pt x="6913910" y="744537"/>
                </a:lnTo>
                <a:lnTo>
                  <a:pt x="6922309" y="801687"/>
                </a:lnTo>
                <a:lnTo>
                  <a:pt x="6934066" y="854075"/>
                </a:lnTo>
                <a:lnTo>
                  <a:pt x="6949183" y="901700"/>
                </a:lnTo>
                <a:lnTo>
                  <a:pt x="6965978" y="942975"/>
                </a:lnTo>
                <a:lnTo>
                  <a:pt x="6986134" y="981075"/>
                </a:lnTo>
                <a:lnTo>
                  <a:pt x="7006289" y="1017587"/>
                </a:lnTo>
                <a:lnTo>
                  <a:pt x="7026444" y="1055687"/>
                </a:lnTo>
                <a:lnTo>
                  <a:pt x="7044919" y="1095375"/>
                </a:lnTo>
                <a:lnTo>
                  <a:pt x="7063395" y="1136650"/>
                </a:lnTo>
                <a:lnTo>
                  <a:pt x="7078511" y="1182687"/>
                </a:lnTo>
                <a:lnTo>
                  <a:pt x="7088589" y="1235075"/>
                </a:lnTo>
                <a:lnTo>
                  <a:pt x="7098666" y="1295400"/>
                </a:lnTo>
                <a:lnTo>
                  <a:pt x="7100346" y="1363662"/>
                </a:lnTo>
                <a:lnTo>
                  <a:pt x="7098666" y="1431925"/>
                </a:lnTo>
                <a:lnTo>
                  <a:pt x="7088589" y="1492250"/>
                </a:lnTo>
                <a:lnTo>
                  <a:pt x="7078511" y="1544637"/>
                </a:lnTo>
                <a:lnTo>
                  <a:pt x="7063395" y="1589087"/>
                </a:lnTo>
                <a:lnTo>
                  <a:pt x="7044919" y="1631950"/>
                </a:lnTo>
                <a:lnTo>
                  <a:pt x="7026444" y="1671637"/>
                </a:lnTo>
                <a:lnTo>
                  <a:pt x="7006289" y="1708150"/>
                </a:lnTo>
                <a:lnTo>
                  <a:pt x="6986134" y="1743075"/>
                </a:lnTo>
                <a:lnTo>
                  <a:pt x="6965978" y="1782762"/>
                </a:lnTo>
                <a:lnTo>
                  <a:pt x="6949183" y="1824037"/>
                </a:lnTo>
                <a:lnTo>
                  <a:pt x="6934066" y="1870075"/>
                </a:lnTo>
                <a:lnTo>
                  <a:pt x="6922309" y="1922462"/>
                </a:lnTo>
                <a:lnTo>
                  <a:pt x="6913910" y="1982787"/>
                </a:lnTo>
                <a:lnTo>
                  <a:pt x="6910551" y="2051050"/>
                </a:lnTo>
                <a:lnTo>
                  <a:pt x="6913910" y="2119312"/>
                </a:lnTo>
                <a:lnTo>
                  <a:pt x="6922309" y="2179637"/>
                </a:lnTo>
                <a:lnTo>
                  <a:pt x="6934066" y="2232025"/>
                </a:lnTo>
                <a:lnTo>
                  <a:pt x="6949183" y="2278062"/>
                </a:lnTo>
                <a:lnTo>
                  <a:pt x="6965978" y="2319337"/>
                </a:lnTo>
                <a:lnTo>
                  <a:pt x="6986134" y="2359025"/>
                </a:lnTo>
                <a:lnTo>
                  <a:pt x="7006289" y="2395537"/>
                </a:lnTo>
                <a:lnTo>
                  <a:pt x="7026444" y="2433637"/>
                </a:lnTo>
                <a:lnTo>
                  <a:pt x="7044919" y="2471737"/>
                </a:lnTo>
                <a:lnTo>
                  <a:pt x="7063395" y="2513012"/>
                </a:lnTo>
                <a:lnTo>
                  <a:pt x="7078511" y="2560637"/>
                </a:lnTo>
                <a:lnTo>
                  <a:pt x="7088589" y="2613025"/>
                </a:lnTo>
                <a:lnTo>
                  <a:pt x="7098666" y="2671762"/>
                </a:lnTo>
                <a:lnTo>
                  <a:pt x="7100346" y="2741612"/>
                </a:lnTo>
                <a:lnTo>
                  <a:pt x="7098666" y="2809875"/>
                </a:lnTo>
                <a:lnTo>
                  <a:pt x="7088589" y="2868612"/>
                </a:lnTo>
                <a:lnTo>
                  <a:pt x="7078511" y="2922587"/>
                </a:lnTo>
                <a:lnTo>
                  <a:pt x="7063395" y="2967037"/>
                </a:lnTo>
                <a:lnTo>
                  <a:pt x="7044919" y="3009900"/>
                </a:lnTo>
                <a:lnTo>
                  <a:pt x="7026444" y="3046412"/>
                </a:lnTo>
                <a:lnTo>
                  <a:pt x="7006289" y="3084512"/>
                </a:lnTo>
                <a:lnTo>
                  <a:pt x="6986134" y="3121025"/>
                </a:lnTo>
                <a:lnTo>
                  <a:pt x="6965978" y="3160712"/>
                </a:lnTo>
                <a:lnTo>
                  <a:pt x="6949183" y="3201987"/>
                </a:lnTo>
                <a:lnTo>
                  <a:pt x="6934066" y="3248025"/>
                </a:lnTo>
                <a:lnTo>
                  <a:pt x="6922309" y="3300412"/>
                </a:lnTo>
                <a:lnTo>
                  <a:pt x="6913910" y="3360737"/>
                </a:lnTo>
                <a:lnTo>
                  <a:pt x="6910551" y="3427412"/>
                </a:lnTo>
                <a:lnTo>
                  <a:pt x="6913910" y="3497262"/>
                </a:lnTo>
                <a:lnTo>
                  <a:pt x="6922309" y="3557587"/>
                </a:lnTo>
                <a:lnTo>
                  <a:pt x="6934066" y="3609975"/>
                </a:lnTo>
                <a:lnTo>
                  <a:pt x="6949183" y="3656012"/>
                </a:lnTo>
                <a:lnTo>
                  <a:pt x="6965978" y="3697287"/>
                </a:lnTo>
                <a:lnTo>
                  <a:pt x="6986134" y="3736975"/>
                </a:lnTo>
                <a:lnTo>
                  <a:pt x="7026444" y="3811587"/>
                </a:lnTo>
                <a:lnTo>
                  <a:pt x="7044919" y="3848100"/>
                </a:lnTo>
                <a:lnTo>
                  <a:pt x="7063395" y="3890962"/>
                </a:lnTo>
                <a:lnTo>
                  <a:pt x="7078511" y="3935412"/>
                </a:lnTo>
                <a:lnTo>
                  <a:pt x="7088589" y="3987800"/>
                </a:lnTo>
                <a:lnTo>
                  <a:pt x="7098666" y="4048125"/>
                </a:lnTo>
                <a:lnTo>
                  <a:pt x="7100346" y="4116387"/>
                </a:lnTo>
                <a:lnTo>
                  <a:pt x="7098666" y="4186237"/>
                </a:lnTo>
                <a:lnTo>
                  <a:pt x="7088589" y="4244975"/>
                </a:lnTo>
                <a:lnTo>
                  <a:pt x="7078511" y="4297362"/>
                </a:lnTo>
                <a:lnTo>
                  <a:pt x="7063395" y="4343400"/>
                </a:lnTo>
                <a:lnTo>
                  <a:pt x="7044919" y="4386262"/>
                </a:lnTo>
                <a:lnTo>
                  <a:pt x="7026444" y="4424362"/>
                </a:lnTo>
                <a:lnTo>
                  <a:pt x="6986134" y="4498975"/>
                </a:lnTo>
                <a:lnTo>
                  <a:pt x="6965978" y="4537075"/>
                </a:lnTo>
                <a:lnTo>
                  <a:pt x="6949183" y="4579937"/>
                </a:lnTo>
                <a:lnTo>
                  <a:pt x="6934066" y="4625975"/>
                </a:lnTo>
                <a:lnTo>
                  <a:pt x="6922309" y="4678362"/>
                </a:lnTo>
                <a:lnTo>
                  <a:pt x="6913910" y="4738687"/>
                </a:lnTo>
                <a:lnTo>
                  <a:pt x="6910551" y="4806950"/>
                </a:lnTo>
                <a:lnTo>
                  <a:pt x="6913910" y="4875212"/>
                </a:lnTo>
                <a:lnTo>
                  <a:pt x="6922309" y="4935537"/>
                </a:lnTo>
                <a:lnTo>
                  <a:pt x="6934066" y="4987925"/>
                </a:lnTo>
                <a:lnTo>
                  <a:pt x="6949183" y="5033962"/>
                </a:lnTo>
                <a:lnTo>
                  <a:pt x="6965978" y="5075237"/>
                </a:lnTo>
                <a:lnTo>
                  <a:pt x="6986134" y="5114925"/>
                </a:lnTo>
                <a:lnTo>
                  <a:pt x="7006289" y="5149850"/>
                </a:lnTo>
                <a:lnTo>
                  <a:pt x="7026444" y="5186362"/>
                </a:lnTo>
                <a:lnTo>
                  <a:pt x="7044919" y="5226050"/>
                </a:lnTo>
                <a:lnTo>
                  <a:pt x="7063395" y="5268912"/>
                </a:lnTo>
                <a:lnTo>
                  <a:pt x="7078511" y="5313362"/>
                </a:lnTo>
                <a:lnTo>
                  <a:pt x="7088589" y="5365750"/>
                </a:lnTo>
                <a:lnTo>
                  <a:pt x="7098666" y="5426075"/>
                </a:lnTo>
                <a:lnTo>
                  <a:pt x="7100346" y="5494337"/>
                </a:lnTo>
                <a:lnTo>
                  <a:pt x="7098666" y="5562600"/>
                </a:lnTo>
                <a:lnTo>
                  <a:pt x="7088589" y="5622925"/>
                </a:lnTo>
                <a:lnTo>
                  <a:pt x="7078511" y="5675312"/>
                </a:lnTo>
                <a:lnTo>
                  <a:pt x="7063395" y="5721350"/>
                </a:lnTo>
                <a:lnTo>
                  <a:pt x="7044919" y="5762625"/>
                </a:lnTo>
                <a:lnTo>
                  <a:pt x="7026444" y="5802312"/>
                </a:lnTo>
                <a:lnTo>
                  <a:pt x="7006289" y="5840412"/>
                </a:lnTo>
                <a:lnTo>
                  <a:pt x="6986134" y="5876925"/>
                </a:lnTo>
                <a:lnTo>
                  <a:pt x="6965978" y="5915025"/>
                </a:lnTo>
                <a:lnTo>
                  <a:pt x="6949183" y="5956300"/>
                </a:lnTo>
                <a:lnTo>
                  <a:pt x="6934066" y="6003925"/>
                </a:lnTo>
                <a:lnTo>
                  <a:pt x="6922309" y="6056312"/>
                </a:lnTo>
                <a:lnTo>
                  <a:pt x="6913910" y="6113462"/>
                </a:lnTo>
                <a:lnTo>
                  <a:pt x="6910551" y="6183312"/>
                </a:lnTo>
                <a:lnTo>
                  <a:pt x="6913910" y="6251575"/>
                </a:lnTo>
                <a:lnTo>
                  <a:pt x="6922309" y="6311900"/>
                </a:lnTo>
                <a:lnTo>
                  <a:pt x="6934066" y="6361112"/>
                </a:lnTo>
                <a:lnTo>
                  <a:pt x="6949183" y="6407150"/>
                </a:lnTo>
                <a:lnTo>
                  <a:pt x="6965978" y="6448425"/>
                </a:lnTo>
                <a:lnTo>
                  <a:pt x="6984454" y="6488112"/>
                </a:lnTo>
                <a:lnTo>
                  <a:pt x="7002930" y="6523037"/>
                </a:lnTo>
                <a:lnTo>
                  <a:pt x="7023085" y="6561137"/>
                </a:lnTo>
                <a:lnTo>
                  <a:pt x="7043240" y="6597650"/>
                </a:lnTo>
                <a:lnTo>
                  <a:pt x="7060036" y="6640512"/>
                </a:lnTo>
                <a:lnTo>
                  <a:pt x="7076832" y="6683375"/>
                </a:lnTo>
                <a:lnTo>
                  <a:pt x="7086909" y="6735762"/>
                </a:lnTo>
                <a:lnTo>
                  <a:pt x="7095307" y="6791325"/>
                </a:lnTo>
                <a:lnTo>
                  <a:pt x="7100346" y="6858000"/>
                </a:lnTo>
                <a:lnTo>
                  <a:pt x="6955967" y="6858000"/>
                </a:lnTo>
                <a:lnTo>
                  <a:pt x="0" y="6858000"/>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36203D98-3AFF-4C0A-8557-C8C97410B4A7}"/>
              </a:ext>
            </a:extLst>
          </p:cNvPr>
          <p:cNvSpPr>
            <a:spLocks noGrp="1"/>
          </p:cNvSpPr>
          <p:nvPr>
            <p:ph type="title"/>
          </p:nvPr>
        </p:nvSpPr>
        <p:spPr>
          <a:xfrm>
            <a:off x="761261" y="776436"/>
            <a:ext cx="5282519" cy="4504620"/>
          </a:xfrm>
        </p:spPr>
        <p:txBody>
          <a:bodyPr vert="horz" lIns="91440" tIns="45720" rIns="91440" bIns="45720" rtlCol="0" anchor="ctr">
            <a:normAutofit/>
          </a:bodyPr>
          <a:lstStyle/>
          <a:p>
            <a:pPr algn="ctr"/>
            <a:r>
              <a:rPr lang="en-US" sz="8800" kern="1200" dirty="0">
                <a:solidFill>
                  <a:schemeClr val="bg1"/>
                </a:solidFill>
                <a:latin typeface="+mj-lt"/>
                <a:ea typeface="+mj-ea"/>
                <a:cs typeface="+mj-cs"/>
              </a:rPr>
              <a:t>Questions in chat!</a:t>
            </a:r>
          </a:p>
        </p:txBody>
      </p:sp>
      <p:pic>
        <p:nvPicPr>
          <p:cNvPr id="7" name="Graphic 6" descr="Speech">
            <a:extLst>
              <a:ext uri="{FF2B5EF4-FFF2-40B4-BE49-F238E27FC236}">
                <a16:creationId xmlns:a16="http://schemas.microsoft.com/office/drawing/2014/main" id="{8172A0EE-8D64-BA4F-4FD0-D3FA35F275C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05604" y="1654902"/>
            <a:ext cx="3548195" cy="3548195"/>
          </a:xfrm>
          <a:prstGeom prst="rect">
            <a:avLst/>
          </a:prstGeom>
        </p:spPr>
      </p:pic>
    </p:spTree>
    <p:extLst>
      <p:ext uri="{BB962C8B-B14F-4D97-AF65-F5344CB8AC3E}">
        <p14:creationId xmlns:p14="http://schemas.microsoft.com/office/powerpoint/2010/main" val="102198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222BCA8-D387-44FC-BF18-09C8C842AE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C27C36A-7074-476B-B5C7-6C7C2B683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955967" cy="6858000"/>
          </a:xfrm>
          <a:custGeom>
            <a:avLst/>
            <a:gdLst>
              <a:gd name="connsiteX0" fmla="*/ 0 w 6955967"/>
              <a:gd name="connsiteY0" fmla="*/ 0 h 6858000"/>
              <a:gd name="connsiteX1" fmla="*/ 6955967 w 6955967"/>
              <a:gd name="connsiteY1" fmla="*/ 0 h 6858000"/>
              <a:gd name="connsiteX2" fmla="*/ 6950928 w 6955967"/>
              <a:gd name="connsiteY2" fmla="*/ 66675 h 6858000"/>
              <a:gd name="connsiteX3" fmla="*/ 6942530 w 6955967"/>
              <a:gd name="connsiteY3" fmla="*/ 122237 h 6858000"/>
              <a:gd name="connsiteX4" fmla="*/ 6932453 w 6955967"/>
              <a:gd name="connsiteY4" fmla="*/ 174625 h 6858000"/>
              <a:gd name="connsiteX5" fmla="*/ 6915657 w 6955967"/>
              <a:gd name="connsiteY5" fmla="*/ 217487 h 6858000"/>
              <a:gd name="connsiteX6" fmla="*/ 6898861 w 6955967"/>
              <a:gd name="connsiteY6" fmla="*/ 260350 h 6858000"/>
              <a:gd name="connsiteX7" fmla="*/ 6878706 w 6955967"/>
              <a:gd name="connsiteY7" fmla="*/ 296862 h 6858000"/>
              <a:gd name="connsiteX8" fmla="*/ 6858551 w 6955967"/>
              <a:gd name="connsiteY8" fmla="*/ 334962 h 6858000"/>
              <a:gd name="connsiteX9" fmla="*/ 6840075 w 6955967"/>
              <a:gd name="connsiteY9" fmla="*/ 369887 h 6858000"/>
              <a:gd name="connsiteX10" fmla="*/ 6821599 w 6955967"/>
              <a:gd name="connsiteY10" fmla="*/ 409575 h 6858000"/>
              <a:gd name="connsiteX11" fmla="*/ 6804804 w 6955967"/>
              <a:gd name="connsiteY11" fmla="*/ 450850 h 6858000"/>
              <a:gd name="connsiteX12" fmla="*/ 6789687 w 6955967"/>
              <a:gd name="connsiteY12" fmla="*/ 496887 h 6858000"/>
              <a:gd name="connsiteX13" fmla="*/ 6777930 w 6955967"/>
              <a:gd name="connsiteY13" fmla="*/ 546100 h 6858000"/>
              <a:gd name="connsiteX14" fmla="*/ 6769531 w 6955967"/>
              <a:gd name="connsiteY14" fmla="*/ 606425 h 6858000"/>
              <a:gd name="connsiteX15" fmla="*/ 6766172 w 6955967"/>
              <a:gd name="connsiteY15" fmla="*/ 673100 h 6858000"/>
              <a:gd name="connsiteX16" fmla="*/ 6769531 w 6955967"/>
              <a:gd name="connsiteY16" fmla="*/ 744537 h 6858000"/>
              <a:gd name="connsiteX17" fmla="*/ 6777930 w 6955967"/>
              <a:gd name="connsiteY17" fmla="*/ 801687 h 6858000"/>
              <a:gd name="connsiteX18" fmla="*/ 6789687 w 6955967"/>
              <a:gd name="connsiteY18" fmla="*/ 854075 h 6858000"/>
              <a:gd name="connsiteX19" fmla="*/ 6804804 w 6955967"/>
              <a:gd name="connsiteY19" fmla="*/ 901700 h 6858000"/>
              <a:gd name="connsiteX20" fmla="*/ 6821599 w 6955967"/>
              <a:gd name="connsiteY20" fmla="*/ 942975 h 6858000"/>
              <a:gd name="connsiteX21" fmla="*/ 6841755 w 6955967"/>
              <a:gd name="connsiteY21" fmla="*/ 981075 h 6858000"/>
              <a:gd name="connsiteX22" fmla="*/ 6861910 w 6955967"/>
              <a:gd name="connsiteY22" fmla="*/ 1017587 h 6858000"/>
              <a:gd name="connsiteX23" fmla="*/ 6882065 w 6955967"/>
              <a:gd name="connsiteY23" fmla="*/ 1055687 h 6858000"/>
              <a:gd name="connsiteX24" fmla="*/ 6900540 w 6955967"/>
              <a:gd name="connsiteY24" fmla="*/ 1095375 h 6858000"/>
              <a:gd name="connsiteX25" fmla="*/ 6919016 w 6955967"/>
              <a:gd name="connsiteY25" fmla="*/ 1136650 h 6858000"/>
              <a:gd name="connsiteX26" fmla="*/ 6934132 w 6955967"/>
              <a:gd name="connsiteY26" fmla="*/ 1182687 h 6858000"/>
              <a:gd name="connsiteX27" fmla="*/ 6944210 w 6955967"/>
              <a:gd name="connsiteY27" fmla="*/ 1235075 h 6858000"/>
              <a:gd name="connsiteX28" fmla="*/ 6954287 w 6955967"/>
              <a:gd name="connsiteY28" fmla="*/ 1295400 h 6858000"/>
              <a:gd name="connsiteX29" fmla="*/ 6955967 w 6955967"/>
              <a:gd name="connsiteY29" fmla="*/ 1363662 h 6858000"/>
              <a:gd name="connsiteX30" fmla="*/ 6954287 w 6955967"/>
              <a:gd name="connsiteY30" fmla="*/ 1431925 h 6858000"/>
              <a:gd name="connsiteX31" fmla="*/ 6944210 w 6955967"/>
              <a:gd name="connsiteY31" fmla="*/ 1492250 h 6858000"/>
              <a:gd name="connsiteX32" fmla="*/ 6934132 w 6955967"/>
              <a:gd name="connsiteY32" fmla="*/ 1544637 h 6858000"/>
              <a:gd name="connsiteX33" fmla="*/ 6919016 w 6955967"/>
              <a:gd name="connsiteY33" fmla="*/ 1589087 h 6858000"/>
              <a:gd name="connsiteX34" fmla="*/ 6900540 w 6955967"/>
              <a:gd name="connsiteY34" fmla="*/ 1631950 h 6858000"/>
              <a:gd name="connsiteX35" fmla="*/ 6882065 w 6955967"/>
              <a:gd name="connsiteY35" fmla="*/ 1671637 h 6858000"/>
              <a:gd name="connsiteX36" fmla="*/ 6861910 w 6955967"/>
              <a:gd name="connsiteY36" fmla="*/ 1708150 h 6858000"/>
              <a:gd name="connsiteX37" fmla="*/ 6841755 w 6955967"/>
              <a:gd name="connsiteY37" fmla="*/ 1743075 h 6858000"/>
              <a:gd name="connsiteX38" fmla="*/ 6821599 w 6955967"/>
              <a:gd name="connsiteY38" fmla="*/ 1782762 h 6858000"/>
              <a:gd name="connsiteX39" fmla="*/ 6804804 w 6955967"/>
              <a:gd name="connsiteY39" fmla="*/ 1824037 h 6858000"/>
              <a:gd name="connsiteX40" fmla="*/ 6789687 w 6955967"/>
              <a:gd name="connsiteY40" fmla="*/ 1870075 h 6858000"/>
              <a:gd name="connsiteX41" fmla="*/ 6777930 w 6955967"/>
              <a:gd name="connsiteY41" fmla="*/ 1922462 h 6858000"/>
              <a:gd name="connsiteX42" fmla="*/ 6769531 w 6955967"/>
              <a:gd name="connsiteY42" fmla="*/ 1982787 h 6858000"/>
              <a:gd name="connsiteX43" fmla="*/ 6766172 w 6955967"/>
              <a:gd name="connsiteY43" fmla="*/ 2051050 h 6858000"/>
              <a:gd name="connsiteX44" fmla="*/ 6769531 w 6955967"/>
              <a:gd name="connsiteY44" fmla="*/ 2119312 h 6858000"/>
              <a:gd name="connsiteX45" fmla="*/ 6777930 w 6955967"/>
              <a:gd name="connsiteY45" fmla="*/ 2179637 h 6858000"/>
              <a:gd name="connsiteX46" fmla="*/ 6789687 w 6955967"/>
              <a:gd name="connsiteY46" fmla="*/ 2232025 h 6858000"/>
              <a:gd name="connsiteX47" fmla="*/ 6804804 w 6955967"/>
              <a:gd name="connsiteY47" fmla="*/ 2278062 h 6858000"/>
              <a:gd name="connsiteX48" fmla="*/ 6821599 w 6955967"/>
              <a:gd name="connsiteY48" fmla="*/ 2319337 h 6858000"/>
              <a:gd name="connsiteX49" fmla="*/ 6841755 w 6955967"/>
              <a:gd name="connsiteY49" fmla="*/ 2359025 h 6858000"/>
              <a:gd name="connsiteX50" fmla="*/ 6861910 w 6955967"/>
              <a:gd name="connsiteY50" fmla="*/ 2395537 h 6858000"/>
              <a:gd name="connsiteX51" fmla="*/ 6882065 w 6955967"/>
              <a:gd name="connsiteY51" fmla="*/ 2433637 h 6858000"/>
              <a:gd name="connsiteX52" fmla="*/ 6900540 w 6955967"/>
              <a:gd name="connsiteY52" fmla="*/ 2471737 h 6858000"/>
              <a:gd name="connsiteX53" fmla="*/ 6919016 w 6955967"/>
              <a:gd name="connsiteY53" fmla="*/ 2513012 h 6858000"/>
              <a:gd name="connsiteX54" fmla="*/ 6934132 w 6955967"/>
              <a:gd name="connsiteY54" fmla="*/ 2560637 h 6858000"/>
              <a:gd name="connsiteX55" fmla="*/ 6944210 w 6955967"/>
              <a:gd name="connsiteY55" fmla="*/ 2613025 h 6858000"/>
              <a:gd name="connsiteX56" fmla="*/ 6954287 w 6955967"/>
              <a:gd name="connsiteY56" fmla="*/ 2671762 h 6858000"/>
              <a:gd name="connsiteX57" fmla="*/ 6955967 w 6955967"/>
              <a:gd name="connsiteY57" fmla="*/ 2741612 h 6858000"/>
              <a:gd name="connsiteX58" fmla="*/ 6954287 w 6955967"/>
              <a:gd name="connsiteY58" fmla="*/ 2809875 h 6858000"/>
              <a:gd name="connsiteX59" fmla="*/ 6944210 w 6955967"/>
              <a:gd name="connsiteY59" fmla="*/ 2868612 h 6858000"/>
              <a:gd name="connsiteX60" fmla="*/ 6934132 w 6955967"/>
              <a:gd name="connsiteY60" fmla="*/ 2922587 h 6858000"/>
              <a:gd name="connsiteX61" fmla="*/ 6919016 w 6955967"/>
              <a:gd name="connsiteY61" fmla="*/ 2967037 h 6858000"/>
              <a:gd name="connsiteX62" fmla="*/ 6900540 w 6955967"/>
              <a:gd name="connsiteY62" fmla="*/ 3009900 h 6858000"/>
              <a:gd name="connsiteX63" fmla="*/ 6882065 w 6955967"/>
              <a:gd name="connsiteY63" fmla="*/ 3046412 h 6858000"/>
              <a:gd name="connsiteX64" fmla="*/ 6861910 w 6955967"/>
              <a:gd name="connsiteY64" fmla="*/ 3084512 h 6858000"/>
              <a:gd name="connsiteX65" fmla="*/ 6841755 w 6955967"/>
              <a:gd name="connsiteY65" fmla="*/ 3121025 h 6858000"/>
              <a:gd name="connsiteX66" fmla="*/ 6821599 w 6955967"/>
              <a:gd name="connsiteY66" fmla="*/ 3160712 h 6858000"/>
              <a:gd name="connsiteX67" fmla="*/ 6804804 w 6955967"/>
              <a:gd name="connsiteY67" fmla="*/ 3201987 h 6858000"/>
              <a:gd name="connsiteX68" fmla="*/ 6789687 w 6955967"/>
              <a:gd name="connsiteY68" fmla="*/ 3248025 h 6858000"/>
              <a:gd name="connsiteX69" fmla="*/ 6777930 w 6955967"/>
              <a:gd name="connsiteY69" fmla="*/ 3300412 h 6858000"/>
              <a:gd name="connsiteX70" fmla="*/ 6769531 w 6955967"/>
              <a:gd name="connsiteY70" fmla="*/ 3360737 h 6858000"/>
              <a:gd name="connsiteX71" fmla="*/ 6766172 w 6955967"/>
              <a:gd name="connsiteY71" fmla="*/ 3427412 h 6858000"/>
              <a:gd name="connsiteX72" fmla="*/ 6769531 w 6955967"/>
              <a:gd name="connsiteY72" fmla="*/ 3497262 h 6858000"/>
              <a:gd name="connsiteX73" fmla="*/ 6777930 w 6955967"/>
              <a:gd name="connsiteY73" fmla="*/ 3557587 h 6858000"/>
              <a:gd name="connsiteX74" fmla="*/ 6789687 w 6955967"/>
              <a:gd name="connsiteY74" fmla="*/ 3609975 h 6858000"/>
              <a:gd name="connsiteX75" fmla="*/ 6804804 w 6955967"/>
              <a:gd name="connsiteY75" fmla="*/ 3656012 h 6858000"/>
              <a:gd name="connsiteX76" fmla="*/ 6821599 w 6955967"/>
              <a:gd name="connsiteY76" fmla="*/ 3697287 h 6858000"/>
              <a:gd name="connsiteX77" fmla="*/ 6841755 w 6955967"/>
              <a:gd name="connsiteY77" fmla="*/ 3736975 h 6858000"/>
              <a:gd name="connsiteX78" fmla="*/ 6882065 w 6955967"/>
              <a:gd name="connsiteY78" fmla="*/ 3811587 h 6858000"/>
              <a:gd name="connsiteX79" fmla="*/ 6900540 w 6955967"/>
              <a:gd name="connsiteY79" fmla="*/ 3848100 h 6858000"/>
              <a:gd name="connsiteX80" fmla="*/ 6919016 w 6955967"/>
              <a:gd name="connsiteY80" fmla="*/ 3890962 h 6858000"/>
              <a:gd name="connsiteX81" fmla="*/ 6934132 w 6955967"/>
              <a:gd name="connsiteY81" fmla="*/ 3935412 h 6858000"/>
              <a:gd name="connsiteX82" fmla="*/ 6944210 w 6955967"/>
              <a:gd name="connsiteY82" fmla="*/ 3987800 h 6858000"/>
              <a:gd name="connsiteX83" fmla="*/ 6954287 w 6955967"/>
              <a:gd name="connsiteY83" fmla="*/ 4048125 h 6858000"/>
              <a:gd name="connsiteX84" fmla="*/ 6955967 w 6955967"/>
              <a:gd name="connsiteY84" fmla="*/ 4116387 h 6858000"/>
              <a:gd name="connsiteX85" fmla="*/ 6954287 w 6955967"/>
              <a:gd name="connsiteY85" fmla="*/ 4186237 h 6858000"/>
              <a:gd name="connsiteX86" fmla="*/ 6944210 w 6955967"/>
              <a:gd name="connsiteY86" fmla="*/ 4244975 h 6858000"/>
              <a:gd name="connsiteX87" fmla="*/ 6934132 w 6955967"/>
              <a:gd name="connsiteY87" fmla="*/ 4297362 h 6858000"/>
              <a:gd name="connsiteX88" fmla="*/ 6919016 w 6955967"/>
              <a:gd name="connsiteY88" fmla="*/ 4343400 h 6858000"/>
              <a:gd name="connsiteX89" fmla="*/ 6900540 w 6955967"/>
              <a:gd name="connsiteY89" fmla="*/ 4386262 h 6858000"/>
              <a:gd name="connsiteX90" fmla="*/ 6882065 w 6955967"/>
              <a:gd name="connsiteY90" fmla="*/ 4424362 h 6858000"/>
              <a:gd name="connsiteX91" fmla="*/ 6841755 w 6955967"/>
              <a:gd name="connsiteY91" fmla="*/ 4498975 h 6858000"/>
              <a:gd name="connsiteX92" fmla="*/ 6821599 w 6955967"/>
              <a:gd name="connsiteY92" fmla="*/ 4537075 h 6858000"/>
              <a:gd name="connsiteX93" fmla="*/ 6804804 w 6955967"/>
              <a:gd name="connsiteY93" fmla="*/ 4579937 h 6858000"/>
              <a:gd name="connsiteX94" fmla="*/ 6789687 w 6955967"/>
              <a:gd name="connsiteY94" fmla="*/ 4625975 h 6858000"/>
              <a:gd name="connsiteX95" fmla="*/ 6777930 w 6955967"/>
              <a:gd name="connsiteY95" fmla="*/ 4678362 h 6858000"/>
              <a:gd name="connsiteX96" fmla="*/ 6769531 w 6955967"/>
              <a:gd name="connsiteY96" fmla="*/ 4738687 h 6858000"/>
              <a:gd name="connsiteX97" fmla="*/ 6766172 w 6955967"/>
              <a:gd name="connsiteY97" fmla="*/ 4806950 h 6858000"/>
              <a:gd name="connsiteX98" fmla="*/ 6769531 w 6955967"/>
              <a:gd name="connsiteY98" fmla="*/ 4875212 h 6858000"/>
              <a:gd name="connsiteX99" fmla="*/ 6777930 w 6955967"/>
              <a:gd name="connsiteY99" fmla="*/ 4935537 h 6858000"/>
              <a:gd name="connsiteX100" fmla="*/ 6789687 w 6955967"/>
              <a:gd name="connsiteY100" fmla="*/ 4987925 h 6858000"/>
              <a:gd name="connsiteX101" fmla="*/ 6804804 w 6955967"/>
              <a:gd name="connsiteY101" fmla="*/ 5033962 h 6858000"/>
              <a:gd name="connsiteX102" fmla="*/ 6821599 w 6955967"/>
              <a:gd name="connsiteY102" fmla="*/ 5075237 h 6858000"/>
              <a:gd name="connsiteX103" fmla="*/ 6841755 w 6955967"/>
              <a:gd name="connsiteY103" fmla="*/ 5114925 h 6858000"/>
              <a:gd name="connsiteX104" fmla="*/ 6861910 w 6955967"/>
              <a:gd name="connsiteY104" fmla="*/ 5149850 h 6858000"/>
              <a:gd name="connsiteX105" fmla="*/ 6882065 w 6955967"/>
              <a:gd name="connsiteY105" fmla="*/ 5186362 h 6858000"/>
              <a:gd name="connsiteX106" fmla="*/ 6900540 w 6955967"/>
              <a:gd name="connsiteY106" fmla="*/ 5226050 h 6858000"/>
              <a:gd name="connsiteX107" fmla="*/ 6919016 w 6955967"/>
              <a:gd name="connsiteY107" fmla="*/ 5268912 h 6858000"/>
              <a:gd name="connsiteX108" fmla="*/ 6934132 w 6955967"/>
              <a:gd name="connsiteY108" fmla="*/ 5313362 h 6858000"/>
              <a:gd name="connsiteX109" fmla="*/ 6944210 w 6955967"/>
              <a:gd name="connsiteY109" fmla="*/ 5365750 h 6858000"/>
              <a:gd name="connsiteX110" fmla="*/ 6954287 w 6955967"/>
              <a:gd name="connsiteY110" fmla="*/ 5426075 h 6858000"/>
              <a:gd name="connsiteX111" fmla="*/ 6955967 w 6955967"/>
              <a:gd name="connsiteY111" fmla="*/ 5494337 h 6858000"/>
              <a:gd name="connsiteX112" fmla="*/ 6954287 w 6955967"/>
              <a:gd name="connsiteY112" fmla="*/ 5562600 h 6858000"/>
              <a:gd name="connsiteX113" fmla="*/ 6944210 w 6955967"/>
              <a:gd name="connsiteY113" fmla="*/ 5622925 h 6858000"/>
              <a:gd name="connsiteX114" fmla="*/ 6934132 w 6955967"/>
              <a:gd name="connsiteY114" fmla="*/ 5675312 h 6858000"/>
              <a:gd name="connsiteX115" fmla="*/ 6919016 w 6955967"/>
              <a:gd name="connsiteY115" fmla="*/ 5721350 h 6858000"/>
              <a:gd name="connsiteX116" fmla="*/ 6900540 w 6955967"/>
              <a:gd name="connsiteY116" fmla="*/ 5762625 h 6858000"/>
              <a:gd name="connsiteX117" fmla="*/ 6882065 w 6955967"/>
              <a:gd name="connsiteY117" fmla="*/ 5802312 h 6858000"/>
              <a:gd name="connsiteX118" fmla="*/ 6861910 w 6955967"/>
              <a:gd name="connsiteY118" fmla="*/ 5840412 h 6858000"/>
              <a:gd name="connsiteX119" fmla="*/ 6841755 w 6955967"/>
              <a:gd name="connsiteY119" fmla="*/ 5876925 h 6858000"/>
              <a:gd name="connsiteX120" fmla="*/ 6821599 w 6955967"/>
              <a:gd name="connsiteY120" fmla="*/ 5915025 h 6858000"/>
              <a:gd name="connsiteX121" fmla="*/ 6804804 w 6955967"/>
              <a:gd name="connsiteY121" fmla="*/ 5956300 h 6858000"/>
              <a:gd name="connsiteX122" fmla="*/ 6789687 w 6955967"/>
              <a:gd name="connsiteY122" fmla="*/ 6003925 h 6858000"/>
              <a:gd name="connsiteX123" fmla="*/ 6777930 w 6955967"/>
              <a:gd name="connsiteY123" fmla="*/ 6056312 h 6858000"/>
              <a:gd name="connsiteX124" fmla="*/ 6769531 w 6955967"/>
              <a:gd name="connsiteY124" fmla="*/ 6113462 h 6858000"/>
              <a:gd name="connsiteX125" fmla="*/ 6766172 w 6955967"/>
              <a:gd name="connsiteY125" fmla="*/ 6183312 h 6858000"/>
              <a:gd name="connsiteX126" fmla="*/ 6769531 w 6955967"/>
              <a:gd name="connsiteY126" fmla="*/ 6251575 h 6858000"/>
              <a:gd name="connsiteX127" fmla="*/ 6777930 w 6955967"/>
              <a:gd name="connsiteY127" fmla="*/ 6311900 h 6858000"/>
              <a:gd name="connsiteX128" fmla="*/ 6789687 w 6955967"/>
              <a:gd name="connsiteY128" fmla="*/ 6361112 h 6858000"/>
              <a:gd name="connsiteX129" fmla="*/ 6804804 w 6955967"/>
              <a:gd name="connsiteY129" fmla="*/ 6407150 h 6858000"/>
              <a:gd name="connsiteX130" fmla="*/ 6821599 w 6955967"/>
              <a:gd name="connsiteY130" fmla="*/ 6448425 h 6858000"/>
              <a:gd name="connsiteX131" fmla="*/ 6840075 w 6955967"/>
              <a:gd name="connsiteY131" fmla="*/ 6488112 h 6858000"/>
              <a:gd name="connsiteX132" fmla="*/ 6858551 w 6955967"/>
              <a:gd name="connsiteY132" fmla="*/ 6523037 h 6858000"/>
              <a:gd name="connsiteX133" fmla="*/ 6878706 w 6955967"/>
              <a:gd name="connsiteY133" fmla="*/ 6561137 h 6858000"/>
              <a:gd name="connsiteX134" fmla="*/ 6898861 w 6955967"/>
              <a:gd name="connsiteY134" fmla="*/ 6597650 h 6858000"/>
              <a:gd name="connsiteX135" fmla="*/ 6915657 w 6955967"/>
              <a:gd name="connsiteY135" fmla="*/ 6640512 h 6858000"/>
              <a:gd name="connsiteX136" fmla="*/ 6932453 w 6955967"/>
              <a:gd name="connsiteY136" fmla="*/ 6683375 h 6858000"/>
              <a:gd name="connsiteX137" fmla="*/ 6942530 w 6955967"/>
              <a:gd name="connsiteY137" fmla="*/ 6735762 h 6858000"/>
              <a:gd name="connsiteX138" fmla="*/ 6950928 w 6955967"/>
              <a:gd name="connsiteY138" fmla="*/ 6791325 h 6858000"/>
              <a:gd name="connsiteX139" fmla="*/ 6955967 w 6955967"/>
              <a:gd name="connsiteY139" fmla="*/ 6858000 h 6858000"/>
              <a:gd name="connsiteX140" fmla="*/ 0 w 6955967"/>
              <a:gd name="connsiteY140" fmla="*/ 6858000 h 6858000"/>
              <a:gd name="connsiteX141" fmla="*/ 0 w 6955967"/>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6955967" h="6858000">
                <a:moveTo>
                  <a:pt x="0" y="0"/>
                </a:moveTo>
                <a:lnTo>
                  <a:pt x="6955967" y="0"/>
                </a:lnTo>
                <a:lnTo>
                  <a:pt x="6950928" y="66675"/>
                </a:lnTo>
                <a:lnTo>
                  <a:pt x="6942530" y="122237"/>
                </a:lnTo>
                <a:lnTo>
                  <a:pt x="6932453" y="174625"/>
                </a:lnTo>
                <a:lnTo>
                  <a:pt x="6915657" y="217487"/>
                </a:lnTo>
                <a:lnTo>
                  <a:pt x="6898861" y="260350"/>
                </a:lnTo>
                <a:lnTo>
                  <a:pt x="6878706" y="296862"/>
                </a:lnTo>
                <a:lnTo>
                  <a:pt x="6858551" y="334962"/>
                </a:lnTo>
                <a:lnTo>
                  <a:pt x="6840075" y="369887"/>
                </a:lnTo>
                <a:lnTo>
                  <a:pt x="6821599" y="409575"/>
                </a:lnTo>
                <a:lnTo>
                  <a:pt x="6804804" y="450850"/>
                </a:lnTo>
                <a:lnTo>
                  <a:pt x="6789687" y="496887"/>
                </a:lnTo>
                <a:lnTo>
                  <a:pt x="6777930" y="546100"/>
                </a:lnTo>
                <a:lnTo>
                  <a:pt x="6769531" y="606425"/>
                </a:lnTo>
                <a:lnTo>
                  <a:pt x="6766172" y="673100"/>
                </a:lnTo>
                <a:lnTo>
                  <a:pt x="6769531" y="744537"/>
                </a:lnTo>
                <a:lnTo>
                  <a:pt x="6777930" y="801687"/>
                </a:lnTo>
                <a:lnTo>
                  <a:pt x="6789687" y="854075"/>
                </a:lnTo>
                <a:lnTo>
                  <a:pt x="6804804" y="901700"/>
                </a:lnTo>
                <a:lnTo>
                  <a:pt x="6821599" y="942975"/>
                </a:lnTo>
                <a:lnTo>
                  <a:pt x="6841755" y="981075"/>
                </a:lnTo>
                <a:lnTo>
                  <a:pt x="6861910" y="1017587"/>
                </a:lnTo>
                <a:lnTo>
                  <a:pt x="6882065" y="1055687"/>
                </a:lnTo>
                <a:lnTo>
                  <a:pt x="6900540" y="1095375"/>
                </a:lnTo>
                <a:lnTo>
                  <a:pt x="6919016" y="1136650"/>
                </a:lnTo>
                <a:lnTo>
                  <a:pt x="6934132" y="1182687"/>
                </a:lnTo>
                <a:lnTo>
                  <a:pt x="6944210" y="1235075"/>
                </a:lnTo>
                <a:lnTo>
                  <a:pt x="6954287" y="1295400"/>
                </a:lnTo>
                <a:lnTo>
                  <a:pt x="6955967" y="1363662"/>
                </a:lnTo>
                <a:lnTo>
                  <a:pt x="6954287" y="1431925"/>
                </a:lnTo>
                <a:lnTo>
                  <a:pt x="6944210" y="1492250"/>
                </a:lnTo>
                <a:lnTo>
                  <a:pt x="6934132" y="1544637"/>
                </a:lnTo>
                <a:lnTo>
                  <a:pt x="6919016" y="1589087"/>
                </a:lnTo>
                <a:lnTo>
                  <a:pt x="6900540" y="1631950"/>
                </a:lnTo>
                <a:lnTo>
                  <a:pt x="6882065" y="1671637"/>
                </a:lnTo>
                <a:lnTo>
                  <a:pt x="6861910" y="1708150"/>
                </a:lnTo>
                <a:lnTo>
                  <a:pt x="6841755" y="1743075"/>
                </a:lnTo>
                <a:lnTo>
                  <a:pt x="6821599" y="1782762"/>
                </a:lnTo>
                <a:lnTo>
                  <a:pt x="6804804" y="1824037"/>
                </a:lnTo>
                <a:lnTo>
                  <a:pt x="6789687" y="1870075"/>
                </a:lnTo>
                <a:lnTo>
                  <a:pt x="6777930" y="1922462"/>
                </a:lnTo>
                <a:lnTo>
                  <a:pt x="6769531" y="1982787"/>
                </a:lnTo>
                <a:lnTo>
                  <a:pt x="6766172" y="2051050"/>
                </a:lnTo>
                <a:lnTo>
                  <a:pt x="6769531" y="2119312"/>
                </a:lnTo>
                <a:lnTo>
                  <a:pt x="6777930" y="2179637"/>
                </a:lnTo>
                <a:lnTo>
                  <a:pt x="6789687" y="2232025"/>
                </a:lnTo>
                <a:lnTo>
                  <a:pt x="6804804" y="2278062"/>
                </a:lnTo>
                <a:lnTo>
                  <a:pt x="6821599" y="2319337"/>
                </a:lnTo>
                <a:lnTo>
                  <a:pt x="6841755" y="2359025"/>
                </a:lnTo>
                <a:lnTo>
                  <a:pt x="6861910" y="2395537"/>
                </a:lnTo>
                <a:lnTo>
                  <a:pt x="6882065" y="2433637"/>
                </a:lnTo>
                <a:lnTo>
                  <a:pt x="6900540" y="2471737"/>
                </a:lnTo>
                <a:lnTo>
                  <a:pt x="6919016" y="2513012"/>
                </a:lnTo>
                <a:lnTo>
                  <a:pt x="6934132" y="2560637"/>
                </a:lnTo>
                <a:lnTo>
                  <a:pt x="6944210" y="2613025"/>
                </a:lnTo>
                <a:lnTo>
                  <a:pt x="6954287" y="2671762"/>
                </a:lnTo>
                <a:lnTo>
                  <a:pt x="6955967" y="2741612"/>
                </a:lnTo>
                <a:lnTo>
                  <a:pt x="6954287" y="2809875"/>
                </a:lnTo>
                <a:lnTo>
                  <a:pt x="6944210" y="2868612"/>
                </a:lnTo>
                <a:lnTo>
                  <a:pt x="6934132" y="2922587"/>
                </a:lnTo>
                <a:lnTo>
                  <a:pt x="6919016" y="2967037"/>
                </a:lnTo>
                <a:lnTo>
                  <a:pt x="6900540" y="3009900"/>
                </a:lnTo>
                <a:lnTo>
                  <a:pt x="6882065" y="3046412"/>
                </a:lnTo>
                <a:lnTo>
                  <a:pt x="6861910" y="3084512"/>
                </a:lnTo>
                <a:lnTo>
                  <a:pt x="6841755" y="3121025"/>
                </a:lnTo>
                <a:lnTo>
                  <a:pt x="6821599" y="3160712"/>
                </a:lnTo>
                <a:lnTo>
                  <a:pt x="6804804" y="3201987"/>
                </a:lnTo>
                <a:lnTo>
                  <a:pt x="6789687" y="3248025"/>
                </a:lnTo>
                <a:lnTo>
                  <a:pt x="6777930" y="3300412"/>
                </a:lnTo>
                <a:lnTo>
                  <a:pt x="6769531" y="3360737"/>
                </a:lnTo>
                <a:lnTo>
                  <a:pt x="6766172" y="3427412"/>
                </a:lnTo>
                <a:lnTo>
                  <a:pt x="6769531" y="3497262"/>
                </a:lnTo>
                <a:lnTo>
                  <a:pt x="6777930" y="3557587"/>
                </a:lnTo>
                <a:lnTo>
                  <a:pt x="6789687" y="3609975"/>
                </a:lnTo>
                <a:lnTo>
                  <a:pt x="6804804" y="3656012"/>
                </a:lnTo>
                <a:lnTo>
                  <a:pt x="6821599" y="3697287"/>
                </a:lnTo>
                <a:lnTo>
                  <a:pt x="6841755" y="3736975"/>
                </a:lnTo>
                <a:lnTo>
                  <a:pt x="6882065" y="3811587"/>
                </a:lnTo>
                <a:lnTo>
                  <a:pt x="6900540" y="3848100"/>
                </a:lnTo>
                <a:lnTo>
                  <a:pt x="6919016" y="3890962"/>
                </a:lnTo>
                <a:lnTo>
                  <a:pt x="6934132" y="3935412"/>
                </a:lnTo>
                <a:lnTo>
                  <a:pt x="6944210" y="3987800"/>
                </a:lnTo>
                <a:lnTo>
                  <a:pt x="6954287" y="4048125"/>
                </a:lnTo>
                <a:lnTo>
                  <a:pt x="6955967" y="4116387"/>
                </a:lnTo>
                <a:lnTo>
                  <a:pt x="6954287" y="4186237"/>
                </a:lnTo>
                <a:lnTo>
                  <a:pt x="6944210" y="4244975"/>
                </a:lnTo>
                <a:lnTo>
                  <a:pt x="6934132" y="4297362"/>
                </a:lnTo>
                <a:lnTo>
                  <a:pt x="6919016" y="4343400"/>
                </a:lnTo>
                <a:lnTo>
                  <a:pt x="6900540" y="4386262"/>
                </a:lnTo>
                <a:lnTo>
                  <a:pt x="6882065" y="4424362"/>
                </a:lnTo>
                <a:lnTo>
                  <a:pt x="6841755" y="4498975"/>
                </a:lnTo>
                <a:lnTo>
                  <a:pt x="6821599" y="4537075"/>
                </a:lnTo>
                <a:lnTo>
                  <a:pt x="6804804" y="4579937"/>
                </a:lnTo>
                <a:lnTo>
                  <a:pt x="6789687" y="4625975"/>
                </a:lnTo>
                <a:lnTo>
                  <a:pt x="6777930" y="4678362"/>
                </a:lnTo>
                <a:lnTo>
                  <a:pt x="6769531" y="4738687"/>
                </a:lnTo>
                <a:lnTo>
                  <a:pt x="6766172" y="4806950"/>
                </a:lnTo>
                <a:lnTo>
                  <a:pt x="6769531" y="4875212"/>
                </a:lnTo>
                <a:lnTo>
                  <a:pt x="6777930" y="4935537"/>
                </a:lnTo>
                <a:lnTo>
                  <a:pt x="6789687" y="4987925"/>
                </a:lnTo>
                <a:lnTo>
                  <a:pt x="6804804" y="5033962"/>
                </a:lnTo>
                <a:lnTo>
                  <a:pt x="6821599" y="5075237"/>
                </a:lnTo>
                <a:lnTo>
                  <a:pt x="6841755" y="5114925"/>
                </a:lnTo>
                <a:lnTo>
                  <a:pt x="6861910" y="5149850"/>
                </a:lnTo>
                <a:lnTo>
                  <a:pt x="6882065" y="5186362"/>
                </a:lnTo>
                <a:lnTo>
                  <a:pt x="6900540" y="5226050"/>
                </a:lnTo>
                <a:lnTo>
                  <a:pt x="6919016" y="5268912"/>
                </a:lnTo>
                <a:lnTo>
                  <a:pt x="6934132" y="5313362"/>
                </a:lnTo>
                <a:lnTo>
                  <a:pt x="6944210" y="5365750"/>
                </a:lnTo>
                <a:lnTo>
                  <a:pt x="6954287" y="5426075"/>
                </a:lnTo>
                <a:lnTo>
                  <a:pt x="6955967" y="5494337"/>
                </a:lnTo>
                <a:lnTo>
                  <a:pt x="6954287" y="5562600"/>
                </a:lnTo>
                <a:lnTo>
                  <a:pt x="6944210" y="5622925"/>
                </a:lnTo>
                <a:lnTo>
                  <a:pt x="6934132" y="5675312"/>
                </a:lnTo>
                <a:lnTo>
                  <a:pt x="6919016" y="5721350"/>
                </a:lnTo>
                <a:lnTo>
                  <a:pt x="6900540" y="5762625"/>
                </a:lnTo>
                <a:lnTo>
                  <a:pt x="6882065" y="5802312"/>
                </a:lnTo>
                <a:lnTo>
                  <a:pt x="6861910" y="5840412"/>
                </a:lnTo>
                <a:lnTo>
                  <a:pt x="6841755" y="5876925"/>
                </a:lnTo>
                <a:lnTo>
                  <a:pt x="6821599" y="5915025"/>
                </a:lnTo>
                <a:lnTo>
                  <a:pt x="6804804" y="5956300"/>
                </a:lnTo>
                <a:lnTo>
                  <a:pt x="6789687" y="6003925"/>
                </a:lnTo>
                <a:lnTo>
                  <a:pt x="6777930" y="6056312"/>
                </a:lnTo>
                <a:lnTo>
                  <a:pt x="6769531" y="6113462"/>
                </a:lnTo>
                <a:lnTo>
                  <a:pt x="6766172" y="6183312"/>
                </a:lnTo>
                <a:lnTo>
                  <a:pt x="6769531" y="6251575"/>
                </a:lnTo>
                <a:lnTo>
                  <a:pt x="6777930" y="6311900"/>
                </a:lnTo>
                <a:lnTo>
                  <a:pt x="6789687" y="6361112"/>
                </a:lnTo>
                <a:lnTo>
                  <a:pt x="6804804" y="6407150"/>
                </a:lnTo>
                <a:lnTo>
                  <a:pt x="6821599" y="6448425"/>
                </a:lnTo>
                <a:lnTo>
                  <a:pt x="6840075" y="6488112"/>
                </a:lnTo>
                <a:lnTo>
                  <a:pt x="6858551" y="6523037"/>
                </a:lnTo>
                <a:lnTo>
                  <a:pt x="6878706" y="6561137"/>
                </a:lnTo>
                <a:lnTo>
                  <a:pt x="6898861" y="6597650"/>
                </a:lnTo>
                <a:lnTo>
                  <a:pt x="6915657" y="6640512"/>
                </a:lnTo>
                <a:lnTo>
                  <a:pt x="6932453" y="6683375"/>
                </a:lnTo>
                <a:lnTo>
                  <a:pt x="6942530" y="6735762"/>
                </a:lnTo>
                <a:lnTo>
                  <a:pt x="6950928" y="6791325"/>
                </a:lnTo>
                <a:lnTo>
                  <a:pt x="6955967" y="6858000"/>
                </a:lnTo>
                <a:lnTo>
                  <a:pt x="0" y="6858000"/>
                </a:lnTo>
                <a:lnTo>
                  <a:pt x="0"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FA71C3DC-E030-4EF6-A946-F51F03D9BD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6173" y="0"/>
            <a:ext cx="5425826" cy="6858000"/>
          </a:xfrm>
          <a:custGeom>
            <a:avLst/>
            <a:gdLst>
              <a:gd name="connsiteX0" fmla="*/ 189795 w 5425826"/>
              <a:gd name="connsiteY0" fmla="*/ 0 h 6858000"/>
              <a:gd name="connsiteX1" fmla="*/ 189796 w 5425826"/>
              <a:gd name="connsiteY1" fmla="*/ 0 h 6858000"/>
              <a:gd name="connsiteX2" fmla="*/ 334175 w 5425826"/>
              <a:gd name="connsiteY2" fmla="*/ 0 h 6858000"/>
              <a:gd name="connsiteX3" fmla="*/ 4653887 w 5425826"/>
              <a:gd name="connsiteY3" fmla="*/ 0 h 6858000"/>
              <a:gd name="connsiteX4" fmla="*/ 5282519 w 5425826"/>
              <a:gd name="connsiteY4" fmla="*/ 0 h 6858000"/>
              <a:gd name="connsiteX5" fmla="*/ 5425826 w 5425826"/>
              <a:gd name="connsiteY5" fmla="*/ 0 h 6858000"/>
              <a:gd name="connsiteX6" fmla="*/ 5425826 w 5425826"/>
              <a:gd name="connsiteY6" fmla="*/ 6858000 h 6858000"/>
              <a:gd name="connsiteX7" fmla="*/ 5282519 w 5425826"/>
              <a:gd name="connsiteY7" fmla="*/ 6858000 h 6858000"/>
              <a:gd name="connsiteX8" fmla="*/ 4653887 w 5425826"/>
              <a:gd name="connsiteY8" fmla="*/ 6858000 h 6858000"/>
              <a:gd name="connsiteX9" fmla="*/ 334175 w 5425826"/>
              <a:gd name="connsiteY9" fmla="*/ 6858000 h 6858000"/>
              <a:gd name="connsiteX10" fmla="*/ 189796 w 5425826"/>
              <a:gd name="connsiteY10" fmla="*/ 6858000 h 6858000"/>
              <a:gd name="connsiteX11" fmla="*/ 189795 w 5425826"/>
              <a:gd name="connsiteY11" fmla="*/ 6858000 h 6858000"/>
              <a:gd name="connsiteX12" fmla="*/ 184756 w 5425826"/>
              <a:gd name="connsiteY12" fmla="*/ 6791325 h 6858000"/>
              <a:gd name="connsiteX13" fmla="*/ 176358 w 5425826"/>
              <a:gd name="connsiteY13" fmla="*/ 6735762 h 6858000"/>
              <a:gd name="connsiteX14" fmla="*/ 166281 w 5425826"/>
              <a:gd name="connsiteY14" fmla="*/ 6683375 h 6858000"/>
              <a:gd name="connsiteX15" fmla="*/ 149485 w 5425826"/>
              <a:gd name="connsiteY15" fmla="*/ 6640512 h 6858000"/>
              <a:gd name="connsiteX16" fmla="*/ 132689 w 5425826"/>
              <a:gd name="connsiteY16" fmla="*/ 6597650 h 6858000"/>
              <a:gd name="connsiteX17" fmla="*/ 112534 w 5425826"/>
              <a:gd name="connsiteY17" fmla="*/ 6561137 h 6858000"/>
              <a:gd name="connsiteX18" fmla="*/ 92379 w 5425826"/>
              <a:gd name="connsiteY18" fmla="*/ 6523037 h 6858000"/>
              <a:gd name="connsiteX19" fmla="*/ 73903 w 5425826"/>
              <a:gd name="connsiteY19" fmla="*/ 6488112 h 6858000"/>
              <a:gd name="connsiteX20" fmla="*/ 55427 w 5425826"/>
              <a:gd name="connsiteY20" fmla="*/ 6448425 h 6858000"/>
              <a:gd name="connsiteX21" fmla="*/ 38632 w 5425826"/>
              <a:gd name="connsiteY21" fmla="*/ 6407150 h 6858000"/>
              <a:gd name="connsiteX22" fmla="*/ 23515 w 5425826"/>
              <a:gd name="connsiteY22" fmla="*/ 6361112 h 6858000"/>
              <a:gd name="connsiteX23" fmla="*/ 11758 w 5425826"/>
              <a:gd name="connsiteY23" fmla="*/ 6311900 h 6858000"/>
              <a:gd name="connsiteX24" fmla="*/ 3359 w 5425826"/>
              <a:gd name="connsiteY24" fmla="*/ 6251575 h 6858000"/>
              <a:gd name="connsiteX25" fmla="*/ 0 w 5425826"/>
              <a:gd name="connsiteY25" fmla="*/ 6183312 h 6858000"/>
              <a:gd name="connsiteX26" fmla="*/ 3359 w 5425826"/>
              <a:gd name="connsiteY26" fmla="*/ 6113462 h 6858000"/>
              <a:gd name="connsiteX27" fmla="*/ 11758 w 5425826"/>
              <a:gd name="connsiteY27" fmla="*/ 6056312 h 6858000"/>
              <a:gd name="connsiteX28" fmla="*/ 23515 w 5425826"/>
              <a:gd name="connsiteY28" fmla="*/ 6003925 h 6858000"/>
              <a:gd name="connsiteX29" fmla="*/ 38632 w 5425826"/>
              <a:gd name="connsiteY29" fmla="*/ 5956300 h 6858000"/>
              <a:gd name="connsiteX30" fmla="*/ 55427 w 5425826"/>
              <a:gd name="connsiteY30" fmla="*/ 5915025 h 6858000"/>
              <a:gd name="connsiteX31" fmla="*/ 75583 w 5425826"/>
              <a:gd name="connsiteY31" fmla="*/ 5876925 h 6858000"/>
              <a:gd name="connsiteX32" fmla="*/ 95738 w 5425826"/>
              <a:gd name="connsiteY32" fmla="*/ 5840412 h 6858000"/>
              <a:gd name="connsiteX33" fmla="*/ 115893 w 5425826"/>
              <a:gd name="connsiteY33" fmla="*/ 5802312 h 6858000"/>
              <a:gd name="connsiteX34" fmla="*/ 134368 w 5425826"/>
              <a:gd name="connsiteY34" fmla="*/ 5762625 h 6858000"/>
              <a:gd name="connsiteX35" fmla="*/ 152844 w 5425826"/>
              <a:gd name="connsiteY35" fmla="*/ 5721350 h 6858000"/>
              <a:gd name="connsiteX36" fmla="*/ 167960 w 5425826"/>
              <a:gd name="connsiteY36" fmla="*/ 5675312 h 6858000"/>
              <a:gd name="connsiteX37" fmla="*/ 178038 w 5425826"/>
              <a:gd name="connsiteY37" fmla="*/ 5622925 h 6858000"/>
              <a:gd name="connsiteX38" fmla="*/ 188115 w 5425826"/>
              <a:gd name="connsiteY38" fmla="*/ 5562600 h 6858000"/>
              <a:gd name="connsiteX39" fmla="*/ 189795 w 5425826"/>
              <a:gd name="connsiteY39" fmla="*/ 5494337 h 6858000"/>
              <a:gd name="connsiteX40" fmla="*/ 188115 w 5425826"/>
              <a:gd name="connsiteY40" fmla="*/ 5426075 h 6858000"/>
              <a:gd name="connsiteX41" fmla="*/ 178038 w 5425826"/>
              <a:gd name="connsiteY41" fmla="*/ 5365750 h 6858000"/>
              <a:gd name="connsiteX42" fmla="*/ 167960 w 5425826"/>
              <a:gd name="connsiteY42" fmla="*/ 5313362 h 6858000"/>
              <a:gd name="connsiteX43" fmla="*/ 152844 w 5425826"/>
              <a:gd name="connsiteY43" fmla="*/ 5268912 h 6858000"/>
              <a:gd name="connsiteX44" fmla="*/ 134368 w 5425826"/>
              <a:gd name="connsiteY44" fmla="*/ 5226050 h 6858000"/>
              <a:gd name="connsiteX45" fmla="*/ 115893 w 5425826"/>
              <a:gd name="connsiteY45" fmla="*/ 5186362 h 6858000"/>
              <a:gd name="connsiteX46" fmla="*/ 95738 w 5425826"/>
              <a:gd name="connsiteY46" fmla="*/ 5149850 h 6858000"/>
              <a:gd name="connsiteX47" fmla="*/ 75583 w 5425826"/>
              <a:gd name="connsiteY47" fmla="*/ 5114925 h 6858000"/>
              <a:gd name="connsiteX48" fmla="*/ 55427 w 5425826"/>
              <a:gd name="connsiteY48" fmla="*/ 5075237 h 6858000"/>
              <a:gd name="connsiteX49" fmla="*/ 38632 w 5425826"/>
              <a:gd name="connsiteY49" fmla="*/ 5033962 h 6858000"/>
              <a:gd name="connsiteX50" fmla="*/ 23515 w 5425826"/>
              <a:gd name="connsiteY50" fmla="*/ 4987925 h 6858000"/>
              <a:gd name="connsiteX51" fmla="*/ 11758 w 5425826"/>
              <a:gd name="connsiteY51" fmla="*/ 4935537 h 6858000"/>
              <a:gd name="connsiteX52" fmla="*/ 3359 w 5425826"/>
              <a:gd name="connsiteY52" fmla="*/ 4875212 h 6858000"/>
              <a:gd name="connsiteX53" fmla="*/ 0 w 5425826"/>
              <a:gd name="connsiteY53" fmla="*/ 4806950 h 6858000"/>
              <a:gd name="connsiteX54" fmla="*/ 3359 w 5425826"/>
              <a:gd name="connsiteY54" fmla="*/ 4738687 h 6858000"/>
              <a:gd name="connsiteX55" fmla="*/ 11758 w 5425826"/>
              <a:gd name="connsiteY55" fmla="*/ 4678362 h 6858000"/>
              <a:gd name="connsiteX56" fmla="*/ 23515 w 5425826"/>
              <a:gd name="connsiteY56" fmla="*/ 4625975 h 6858000"/>
              <a:gd name="connsiteX57" fmla="*/ 38632 w 5425826"/>
              <a:gd name="connsiteY57" fmla="*/ 4579937 h 6858000"/>
              <a:gd name="connsiteX58" fmla="*/ 55427 w 5425826"/>
              <a:gd name="connsiteY58" fmla="*/ 4537075 h 6858000"/>
              <a:gd name="connsiteX59" fmla="*/ 75583 w 5425826"/>
              <a:gd name="connsiteY59" fmla="*/ 4498975 h 6858000"/>
              <a:gd name="connsiteX60" fmla="*/ 115893 w 5425826"/>
              <a:gd name="connsiteY60" fmla="*/ 4424362 h 6858000"/>
              <a:gd name="connsiteX61" fmla="*/ 134368 w 5425826"/>
              <a:gd name="connsiteY61" fmla="*/ 4386262 h 6858000"/>
              <a:gd name="connsiteX62" fmla="*/ 152844 w 5425826"/>
              <a:gd name="connsiteY62" fmla="*/ 4343400 h 6858000"/>
              <a:gd name="connsiteX63" fmla="*/ 167960 w 5425826"/>
              <a:gd name="connsiteY63" fmla="*/ 4297362 h 6858000"/>
              <a:gd name="connsiteX64" fmla="*/ 178038 w 5425826"/>
              <a:gd name="connsiteY64" fmla="*/ 4244975 h 6858000"/>
              <a:gd name="connsiteX65" fmla="*/ 188115 w 5425826"/>
              <a:gd name="connsiteY65" fmla="*/ 4186237 h 6858000"/>
              <a:gd name="connsiteX66" fmla="*/ 189795 w 5425826"/>
              <a:gd name="connsiteY66" fmla="*/ 4116387 h 6858000"/>
              <a:gd name="connsiteX67" fmla="*/ 188115 w 5425826"/>
              <a:gd name="connsiteY67" fmla="*/ 4048125 h 6858000"/>
              <a:gd name="connsiteX68" fmla="*/ 178038 w 5425826"/>
              <a:gd name="connsiteY68" fmla="*/ 3987800 h 6858000"/>
              <a:gd name="connsiteX69" fmla="*/ 167960 w 5425826"/>
              <a:gd name="connsiteY69" fmla="*/ 3935412 h 6858000"/>
              <a:gd name="connsiteX70" fmla="*/ 152844 w 5425826"/>
              <a:gd name="connsiteY70" fmla="*/ 3890962 h 6858000"/>
              <a:gd name="connsiteX71" fmla="*/ 134368 w 5425826"/>
              <a:gd name="connsiteY71" fmla="*/ 3848100 h 6858000"/>
              <a:gd name="connsiteX72" fmla="*/ 115893 w 5425826"/>
              <a:gd name="connsiteY72" fmla="*/ 3811587 h 6858000"/>
              <a:gd name="connsiteX73" fmla="*/ 75583 w 5425826"/>
              <a:gd name="connsiteY73" fmla="*/ 3736975 h 6858000"/>
              <a:gd name="connsiteX74" fmla="*/ 55427 w 5425826"/>
              <a:gd name="connsiteY74" fmla="*/ 3697287 h 6858000"/>
              <a:gd name="connsiteX75" fmla="*/ 38632 w 5425826"/>
              <a:gd name="connsiteY75" fmla="*/ 3656012 h 6858000"/>
              <a:gd name="connsiteX76" fmla="*/ 23515 w 5425826"/>
              <a:gd name="connsiteY76" fmla="*/ 3609975 h 6858000"/>
              <a:gd name="connsiteX77" fmla="*/ 11758 w 5425826"/>
              <a:gd name="connsiteY77" fmla="*/ 3557587 h 6858000"/>
              <a:gd name="connsiteX78" fmla="*/ 3359 w 5425826"/>
              <a:gd name="connsiteY78" fmla="*/ 3497262 h 6858000"/>
              <a:gd name="connsiteX79" fmla="*/ 0 w 5425826"/>
              <a:gd name="connsiteY79" fmla="*/ 3427412 h 6858000"/>
              <a:gd name="connsiteX80" fmla="*/ 3359 w 5425826"/>
              <a:gd name="connsiteY80" fmla="*/ 3360737 h 6858000"/>
              <a:gd name="connsiteX81" fmla="*/ 11758 w 5425826"/>
              <a:gd name="connsiteY81" fmla="*/ 3300412 h 6858000"/>
              <a:gd name="connsiteX82" fmla="*/ 23515 w 5425826"/>
              <a:gd name="connsiteY82" fmla="*/ 3248025 h 6858000"/>
              <a:gd name="connsiteX83" fmla="*/ 38632 w 5425826"/>
              <a:gd name="connsiteY83" fmla="*/ 3201987 h 6858000"/>
              <a:gd name="connsiteX84" fmla="*/ 55427 w 5425826"/>
              <a:gd name="connsiteY84" fmla="*/ 3160712 h 6858000"/>
              <a:gd name="connsiteX85" fmla="*/ 75583 w 5425826"/>
              <a:gd name="connsiteY85" fmla="*/ 3121025 h 6858000"/>
              <a:gd name="connsiteX86" fmla="*/ 95738 w 5425826"/>
              <a:gd name="connsiteY86" fmla="*/ 3084512 h 6858000"/>
              <a:gd name="connsiteX87" fmla="*/ 115893 w 5425826"/>
              <a:gd name="connsiteY87" fmla="*/ 3046412 h 6858000"/>
              <a:gd name="connsiteX88" fmla="*/ 134368 w 5425826"/>
              <a:gd name="connsiteY88" fmla="*/ 3009900 h 6858000"/>
              <a:gd name="connsiteX89" fmla="*/ 152844 w 5425826"/>
              <a:gd name="connsiteY89" fmla="*/ 2967037 h 6858000"/>
              <a:gd name="connsiteX90" fmla="*/ 167960 w 5425826"/>
              <a:gd name="connsiteY90" fmla="*/ 2922587 h 6858000"/>
              <a:gd name="connsiteX91" fmla="*/ 178038 w 5425826"/>
              <a:gd name="connsiteY91" fmla="*/ 2868612 h 6858000"/>
              <a:gd name="connsiteX92" fmla="*/ 188115 w 5425826"/>
              <a:gd name="connsiteY92" fmla="*/ 2809875 h 6858000"/>
              <a:gd name="connsiteX93" fmla="*/ 189795 w 5425826"/>
              <a:gd name="connsiteY93" fmla="*/ 2741612 h 6858000"/>
              <a:gd name="connsiteX94" fmla="*/ 188115 w 5425826"/>
              <a:gd name="connsiteY94" fmla="*/ 2671762 h 6858000"/>
              <a:gd name="connsiteX95" fmla="*/ 178038 w 5425826"/>
              <a:gd name="connsiteY95" fmla="*/ 2613025 h 6858000"/>
              <a:gd name="connsiteX96" fmla="*/ 167960 w 5425826"/>
              <a:gd name="connsiteY96" fmla="*/ 2560637 h 6858000"/>
              <a:gd name="connsiteX97" fmla="*/ 152844 w 5425826"/>
              <a:gd name="connsiteY97" fmla="*/ 2513012 h 6858000"/>
              <a:gd name="connsiteX98" fmla="*/ 134368 w 5425826"/>
              <a:gd name="connsiteY98" fmla="*/ 2471737 h 6858000"/>
              <a:gd name="connsiteX99" fmla="*/ 115893 w 5425826"/>
              <a:gd name="connsiteY99" fmla="*/ 2433637 h 6858000"/>
              <a:gd name="connsiteX100" fmla="*/ 95738 w 5425826"/>
              <a:gd name="connsiteY100" fmla="*/ 2395537 h 6858000"/>
              <a:gd name="connsiteX101" fmla="*/ 75583 w 5425826"/>
              <a:gd name="connsiteY101" fmla="*/ 2359025 h 6858000"/>
              <a:gd name="connsiteX102" fmla="*/ 55427 w 5425826"/>
              <a:gd name="connsiteY102" fmla="*/ 2319337 h 6858000"/>
              <a:gd name="connsiteX103" fmla="*/ 38632 w 5425826"/>
              <a:gd name="connsiteY103" fmla="*/ 2278062 h 6858000"/>
              <a:gd name="connsiteX104" fmla="*/ 23515 w 5425826"/>
              <a:gd name="connsiteY104" fmla="*/ 2232025 h 6858000"/>
              <a:gd name="connsiteX105" fmla="*/ 11758 w 5425826"/>
              <a:gd name="connsiteY105" fmla="*/ 2179637 h 6858000"/>
              <a:gd name="connsiteX106" fmla="*/ 3359 w 5425826"/>
              <a:gd name="connsiteY106" fmla="*/ 2119312 h 6858000"/>
              <a:gd name="connsiteX107" fmla="*/ 0 w 5425826"/>
              <a:gd name="connsiteY107" fmla="*/ 2051050 h 6858000"/>
              <a:gd name="connsiteX108" fmla="*/ 3359 w 5425826"/>
              <a:gd name="connsiteY108" fmla="*/ 1982787 h 6858000"/>
              <a:gd name="connsiteX109" fmla="*/ 11758 w 5425826"/>
              <a:gd name="connsiteY109" fmla="*/ 1922462 h 6858000"/>
              <a:gd name="connsiteX110" fmla="*/ 23515 w 5425826"/>
              <a:gd name="connsiteY110" fmla="*/ 1870075 h 6858000"/>
              <a:gd name="connsiteX111" fmla="*/ 38632 w 5425826"/>
              <a:gd name="connsiteY111" fmla="*/ 1824037 h 6858000"/>
              <a:gd name="connsiteX112" fmla="*/ 55427 w 5425826"/>
              <a:gd name="connsiteY112" fmla="*/ 1782762 h 6858000"/>
              <a:gd name="connsiteX113" fmla="*/ 75583 w 5425826"/>
              <a:gd name="connsiteY113" fmla="*/ 1743075 h 6858000"/>
              <a:gd name="connsiteX114" fmla="*/ 95738 w 5425826"/>
              <a:gd name="connsiteY114" fmla="*/ 1708150 h 6858000"/>
              <a:gd name="connsiteX115" fmla="*/ 115893 w 5425826"/>
              <a:gd name="connsiteY115" fmla="*/ 1671637 h 6858000"/>
              <a:gd name="connsiteX116" fmla="*/ 134368 w 5425826"/>
              <a:gd name="connsiteY116" fmla="*/ 1631950 h 6858000"/>
              <a:gd name="connsiteX117" fmla="*/ 152844 w 5425826"/>
              <a:gd name="connsiteY117" fmla="*/ 1589087 h 6858000"/>
              <a:gd name="connsiteX118" fmla="*/ 167960 w 5425826"/>
              <a:gd name="connsiteY118" fmla="*/ 1544637 h 6858000"/>
              <a:gd name="connsiteX119" fmla="*/ 178038 w 5425826"/>
              <a:gd name="connsiteY119" fmla="*/ 1492250 h 6858000"/>
              <a:gd name="connsiteX120" fmla="*/ 188115 w 5425826"/>
              <a:gd name="connsiteY120" fmla="*/ 1431925 h 6858000"/>
              <a:gd name="connsiteX121" fmla="*/ 189795 w 5425826"/>
              <a:gd name="connsiteY121" fmla="*/ 1363662 h 6858000"/>
              <a:gd name="connsiteX122" fmla="*/ 188115 w 5425826"/>
              <a:gd name="connsiteY122" fmla="*/ 1295400 h 6858000"/>
              <a:gd name="connsiteX123" fmla="*/ 178038 w 5425826"/>
              <a:gd name="connsiteY123" fmla="*/ 1235075 h 6858000"/>
              <a:gd name="connsiteX124" fmla="*/ 167960 w 5425826"/>
              <a:gd name="connsiteY124" fmla="*/ 1182687 h 6858000"/>
              <a:gd name="connsiteX125" fmla="*/ 152844 w 5425826"/>
              <a:gd name="connsiteY125" fmla="*/ 1136650 h 6858000"/>
              <a:gd name="connsiteX126" fmla="*/ 134368 w 5425826"/>
              <a:gd name="connsiteY126" fmla="*/ 1095375 h 6858000"/>
              <a:gd name="connsiteX127" fmla="*/ 115893 w 5425826"/>
              <a:gd name="connsiteY127" fmla="*/ 1055687 h 6858000"/>
              <a:gd name="connsiteX128" fmla="*/ 95738 w 5425826"/>
              <a:gd name="connsiteY128" fmla="*/ 1017587 h 6858000"/>
              <a:gd name="connsiteX129" fmla="*/ 75583 w 5425826"/>
              <a:gd name="connsiteY129" fmla="*/ 981075 h 6858000"/>
              <a:gd name="connsiteX130" fmla="*/ 55427 w 5425826"/>
              <a:gd name="connsiteY130" fmla="*/ 942975 h 6858000"/>
              <a:gd name="connsiteX131" fmla="*/ 38632 w 5425826"/>
              <a:gd name="connsiteY131" fmla="*/ 901700 h 6858000"/>
              <a:gd name="connsiteX132" fmla="*/ 23515 w 5425826"/>
              <a:gd name="connsiteY132" fmla="*/ 854075 h 6858000"/>
              <a:gd name="connsiteX133" fmla="*/ 11758 w 5425826"/>
              <a:gd name="connsiteY133" fmla="*/ 801687 h 6858000"/>
              <a:gd name="connsiteX134" fmla="*/ 3359 w 5425826"/>
              <a:gd name="connsiteY134" fmla="*/ 744537 h 6858000"/>
              <a:gd name="connsiteX135" fmla="*/ 0 w 5425826"/>
              <a:gd name="connsiteY135" fmla="*/ 673100 h 6858000"/>
              <a:gd name="connsiteX136" fmla="*/ 3359 w 5425826"/>
              <a:gd name="connsiteY136" fmla="*/ 606425 h 6858000"/>
              <a:gd name="connsiteX137" fmla="*/ 11758 w 5425826"/>
              <a:gd name="connsiteY137" fmla="*/ 546100 h 6858000"/>
              <a:gd name="connsiteX138" fmla="*/ 23515 w 5425826"/>
              <a:gd name="connsiteY138" fmla="*/ 496887 h 6858000"/>
              <a:gd name="connsiteX139" fmla="*/ 38632 w 5425826"/>
              <a:gd name="connsiteY139" fmla="*/ 450850 h 6858000"/>
              <a:gd name="connsiteX140" fmla="*/ 55427 w 5425826"/>
              <a:gd name="connsiteY140" fmla="*/ 409575 h 6858000"/>
              <a:gd name="connsiteX141" fmla="*/ 73903 w 5425826"/>
              <a:gd name="connsiteY141" fmla="*/ 369887 h 6858000"/>
              <a:gd name="connsiteX142" fmla="*/ 92379 w 5425826"/>
              <a:gd name="connsiteY142" fmla="*/ 334962 h 6858000"/>
              <a:gd name="connsiteX143" fmla="*/ 112534 w 5425826"/>
              <a:gd name="connsiteY143" fmla="*/ 296862 h 6858000"/>
              <a:gd name="connsiteX144" fmla="*/ 132689 w 5425826"/>
              <a:gd name="connsiteY144" fmla="*/ 260350 h 6858000"/>
              <a:gd name="connsiteX145" fmla="*/ 149485 w 5425826"/>
              <a:gd name="connsiteY145" fmla="*/ 217487 h 6858000"/>
              <a:gd name="connsiteX146" fmla="*/ 166281 w 5425826"/>
              <a:gd name="connsiteY146" fmla="*/ 174625 h 6858000"/>
              <a:gd name="connsiteX147" fmla="*/ 176358 w 5425826"/>
              <a:gd name="connsiteY147" fmla="*/ 122237 h 6858000"/>
              <a:gd name="connsiteX148" fmla="*/ 184756 w 5425826"/>
              <a:gd name="connsiteY148"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5425826" h="6858000">
                <a:moveTo>
                  <a:pt x="189795" y="0"/>
                </a:moveTo>
                <a:lnTo>
                  <a:pt x="189796" y="0"/>
                </a:lnTo>
                <a:lnTo>
                  <a:pt x="334175" y="0"/>
                </a:lnTo>
                <a:lnTo>
                  <a:pt x="4653887" y="0"/>
                </a:lnTo>
                <a:lnTo>
                  <a:pt x="5282519" y="0"/>
                </a:lnTo>
                <a:lnTo>
                  <a:pt x="5425826" y="0"/>
                </a:lnTo>
                <a:lnTo>
                  <a:pt x="5425826" y="6858000"/>
                </a:lnTo>
                <a:lnTo>
                  <a:pt x="5282519" y="6858000"/>
                </a:lnTo>
                <a:lnTo>
                  <a:pt x="4653887" y="6858000"/>
                </a:lnTo>
                <a:lnTo>
                  <a:pt x="334175" y="6858000"/>
                </a:lnTo>
                <a:lnTo>
                  <a:pt x="189796" y="6858000"/>
                </a:lnTo>
                <a:lnTo>
                  <a:pt x="189795" y="6858000"/>
                </a:lnTo>
                <a:lnTo>
                  <a:pt x="184756" y="6791325"/>
                </a:lnTo>
                <a:lnTo>
                  <a:pt x="176358" y="6735762"/>
                </a:lnTo>
                <a:lnTo>
                  <a:pt x="166281" y="6683375"/>
                </a:lnTo>
                <a:lnTo>
                  <a:pt x="149485" y="6640512"/>
                </a:lnTo>
                <a:lnTo>
                  <a:pt x="132689" y="6597650"/>
                </a:lnTo>
                <a:lnTo>
                  <a:pt x="112534" y="6561137"/>
                </a:lnTo>
                <a:lnTo>
                  <a:pt x="92379" y="6523037"/>
                </a:lnTo>
                <a:lnTo>
                  <a:pt x="73903" y="6488112"/>
                </a:lnTo>
                <a:lnTo>
                  <a:pt x="55427" y="6448425"/>
                </a:lnTo>
                <a:lnTo>
                  <a:pt x="38632" y="6407150"/>
                </a:lnTo>
                <a:lnTo>
                  <a:pt x="23515" y="6361112"/>
                </a:lnTo>
                <a:lnTo>
                  <a:pt x="11758" y="6311900"/>
                </a:lnTo>
                <a:lnTo>
                  <a:pt x="3359" y="6251575"/>
                </a:lnTo>
                <a:lnTo>
                  <a:pt x="0" y="6183312"/>
                </a:lnTo>
                <a:lnTo>
                  <a:pt x="3359" y="6113462"/>
                </a:lnTo>
                <a:lnTo>
                  <a:pt x="11758" y="6056312"/>
                </a:lnTo>
                <a:lnTo>
                  <a:pt x="23515" y="6003925"/>
                </a:lnTo>
                <a:lnTo>
                  <a:pt x="38632" y="5956300"/>
                </a:lnTo>
                <a:lnTo>
                  <a:pt x="55427" y="5915025"/>
                </a:lnTo>
                <a:lnTo>
                  <a:pt x="75583" y="5876925"/>
                </a:lnTo>
                <a:lnTo>
                  <a:pt x="95738" y="5840412"/>
                </a:lnTo>
                <a:lnTo>
                  <a:pt x="115893" y="5802312"/>
                </a:lnTo>
                <a:lnTo>
                  <a:pt x="134368" y="5762625"/>
                </a:lnTo>
                <a:lnTo>
                  <a:pt x="152844" y="5721350"/>
                </a:lnTo>
                <a:lnTo>
                  <a:pt x="167960" y="5675312"/>
                </a:lnTo>
                <a:lnTo>
                  <a:pt x="178038" y="5622925"/>
                </a:lnTo>
                <a:lnTo>
                  <a:pt x="188115" y="5562600"/>
                </a:lnTo>
                <a:lnTo>
                  <a:pt x="189795" y="5494337"/>
                </a:lnTo>
                <a:lnTo>
                  <a:pt x="188115" y="5426075"/>
                </a:lnTo>
                <a:lnTo>
                  <a:pt x="178038" y="5365750"/>
                </a:lnTo>
                <a:lnTo>
                  <a:pt x="167960" y="5313362"/>
                </a:lnTo>
                <a:lnTo>
                  <a:pt x="152844" y="5268912"/>
                </a:lnTo>
                <a:lnTo>
                  <a:pt x="134368" y="5226050"/>
                </a:lnTo>
                <a:lnTo>
                  <a:pt x="115893" y="5186362"/>
                </a:lnTo>
                <a:lnTo>
                  <a:pt x="95738" y="5149850"/>
                </a:lnTo>
                <a:lnTo>
                  <a:pt x="75583" y="5114925"/>
                </a:lnTo>
                <a:lnTo>
                  <a:pt x="55427" y="5075237"/>
                </a:lnTo>
                <a:lnTo>
                  <a:pt x="38632" y="5033962"/>
                </a:lnTo>
                <a:lnTo>
                  <a:pt x="23515" y="4987925"/>
                </a:lnTo>
                <a:lnTo>
                  <a:pt x="11758" y="4935537"/>
                </a:lnTo>
                <a:lnTo>
                  <a:pt x="3359" y="4875212"/>
                </a:lnTo>
                <a:lnTo>
                  <a:pt x="0" y="4806950"/>
                </a:lnTo>
                <a:lnTo>
                  <a:pt x="3359" y="4738687"/>
                </a:lnTo>
                <a:lnTo>
                  <a:pt x="11758" y="4678362"/>
                </a:lnTo>
                <a:lnTo>
                  <a:pt x="23515" y="4625975"/>
                </a:lnTo>
                <a:lnTo>
                  <a:pt x="38632" y="4579937"/>
                </a:lnTo>
                <a:lnTo>
                  <a:pt x="55427" y="4537075"/>
                </a:lnTo>
                <a:lnTo>
                  <a:pt x="75583" y="4498975"/>
                </a:lnTo>
                <a:lnTo>
                  <a:pt x="115893" y="4424362"/>
                </a:lnTo>
                <a:lnTo>
                  <a:pt x="134368" y="4386262"/>
                </a:lnTo>
                <a:lnTo>
                  <a:pt x="152844" y="4343400"/>
                </a:lnTo>
                <a:lnTo>
                  <a:pt x="167960" y="4297362"/>
                </a:lnTo>
                <a:lnTo>
                  <a:pt x="178038" y="4244975"/>
                </a:lnTo>
                <a:lnTo>
                  <a:pt x="188115" y="4186237"/>
                </a:lnTo>
                <a:lnTo>
                  <a:pt x="189795" y="4116387"/>
                </a:lnTo>
                <a:lnTo>
                  <a:pt x="188115" y="4048125"/>
                </a:lnTo>
                <a:lnTo>
                  <a:pt x="178038" y="3987800"/>
                </a:lnTo>
                <a:lnTo>
                  <a:pt x="167960" y="3935412"/>
                </a:lnTo>
                <a:lnTo>
                  <a:pt x="152844" y="3890962"/>
                </a:lnTo>
                <a:lnTo>
                  <a:pt x="134368" y="3848100"/>
                </a:lnTo>
                <a:lnTo>
                  <a:pt x="115893" y="3811587"/>
                </a:lnTo>
                <a:lnTo>
                  <a:pt x="75583" y="3736975"/>
                </a:lnTo>
                <a:lnTo>
                  <a:pt x="55427" y="3697287"/>
                </a:lnTo>
                <a:lnTo>
                  <a:pt x="38632" y="3656012"/>
                </a:lnTo>
                <a:lnTo>
                  <a:pt x="23515" y="3609975"/>
                </a:lnTo>
                <a:lnTo>
                  <a:pt x="11758" y="3557587"/>
                </a:lnTo>
                <a:lnTo>
                  <a:pt x="3359" y="3497262"/>
                </a:lnTo>
                <a:lnTo>
                  <a:pt x="0" y="3427412"/>
                </a:lnTo>
                <a:lnTo>
                  <a:pt x="3359" y="3360737"/>
                </a:lnTo>
                <a:lnTo>
                  <a:pt x="11758" y="3300412"/>
                </a:lnTo>
                <a:lnTo>
                  <a:pt x="23515" y="3248025"/>
                </a:lnTo>
                <a:lnTo>
                  <a:pt x="38632" y="3201987"/>
                </a:lnTo>
                <a:lnTo>
                  <a:pt x="55427" y="3160712"/>
                </a:lnTo>
                <a:lnTo>
                  <a:pt x="75583" y="3121025"/>
                </a:lnTo>
                <a:lnTo>
                  <a:pt x="95738" y="3084512"/>
                </a:lnTo>
                <a:lnTo>
                  <a:pt x="115893" y="3046412"/>
                </a:lnTo>
                <a:lnTo>
                  <a:pt x="134368" y="3009900"/>
                </a:lnTo>
                <a:lnTo>
                  <a:pt x="152844" y="2967037"/>
                </a:lnTo>
                <a:lnTo>
                  <a:pt x="167960" y="2922587"/>
                </a:lnTo>
                <a:lnTo>
                  <a:pt x="178038" y="2868612"/>
                </a:lnTo>
                <a:lnTo>
                  <a:pt x="188115" y="2809875"/>
                </a:lnTo>
                <a:lnTo>
                  <a:pt x="189795" y="2741612"/>
                </a:lnTo>
                <a:lnTo>
                  <a:pt x="188115" y="2671762"/>
                </a:lnTo>
                <a:lnTo>
                  <a:pt x="178038" y="2613025"/>
                </a:lnTo>
                <a:lnTo>
                  <a:pt x="167960" y="2560637"/>
                </a:lnTo>
                <a:lnTo>
                  <a:pt x="152844" y="2513012"/>
                </a:lnTo>
                <a:lnTo>
                  <a:pt x="134368" y="2471737"/>
                </a:lnTo>
                <a:lnTo>
                  <a:pt x="115893" y="2433637"/>
                </a:lnTo>
                <a:lnTo>
                  <a:pt x="95738" y="2395537"/>
                </a:lnTo>
                <a:lnTo>
                  <a:pt x="75583" y="2359025"/>
                </a:lnTo>
                <a:lnTo>
                  <a:pt x="55427" y="2319337"/>
                </a:lnTo>
                <a:lnTo>
                  <a:pt x="38632" y="2278062"/>
                </a:lnTo>
                <a:lnTo>
                  <a:pt x="23515" y="2232025"/>
                </a:lnTo>
                <a:lnTo>
                  <a:pt x="11758" y="2179637"/>
                </a:lnTo>
                <a:lnTo>
                  <a:pt x="3359" y="2119312"/>
                </a:lnTo>
                <a:lnTo>
                  <a:pt x="0" y="2051050"/>
                </a:lnTo>
                <a:lnTo>
                  <a:pt x="3359" y="1982787"/>
                </a:lnTo>
                <a:lnTo>
                  <a:pt x="11758" y="1922462"/>
                </a:lnTo>
                <a:lnTo>
                  <a:pt x="23515" y="1870075"/>
                </a:lnTo>
                <a:lnTo>
                  <a:pt x="38632" y="1824037"/>
                </a:lnTo>
                <a:lnTo>
                  <a:pt x="55427" y="1782762"/>
                </a:lnTo>
                <a:lnTo>
                  <a:pt x="75583" y="1743075"/>
                </a:lnTo>
                <a:lnTo>
                  <a:pt x="95738" y="1708150"/>
                </a:lnTo>
                <a:lnTo>
                  <a:pt x="115893" y="1671637"/>
                </a:lnTo>
                <a:lnTo>
                  <a:pt x="134368" y="1631950"/>
                </a:lnTo>
                <a:lnTo>
                  <a:pt x="152844" y="1589087"/>
                </a:lnTo>
                <a:lnTo>
                  <a:pt x="167960" y="1544637"/>
                </a:lnTo>
                <a:lnTo>
                  <a:pt x="178038" y="1492250"/>
                </a:lnTo>
                <a:lnTo>
                  <a:pt x="188115" y="1431925"/>
                </a:lnTo>
                <a:lnTo>
                  <a:pt x="189795" y="1363662"/>
                </a:lnTo>
                <a:lnTo>
                  <a:pt x="188115" y="1295400"/>
                </a:lnTo>
                <a:lnTo>
                  <a:pt x="178038" y="1235075"/>
                </a:lnTo>
                <a:lnTo>
                  <a:pt x="167960" y="1182687"/>
                </a:lnTo>
                <a:lnTo>
                  <a:pt x="152844" y="1136650"/>
                </a:lnTo>
                <a:lnTo>
                  <a:pt x="134368" y="1095375"/>
                </a:lnTo>
                <a:lnTo>
                  <a:pt x="115893" y="1055687"/>
                </a:lnTo>
                <a:lnTo>
                  <a:pt x="95738" y="1017587"/>
                </a:lnTo>
                <a:lnTo>
                  <a:pt x="75583" y="981075"/>
                </a:lnTo>
                <a:lnTo>
                  <a:pt x="55427" y="942975"/>
                </a:lnTo>
                <a:lnTo>
                  <a:pt x="38632" y="901700"/>
                </a:lnTo>
                <a:lnTo>
                  <a:pt x="23515" y="854075"/>
                </a:lnTo>
                <a:lnTo>
                  <a:pt x="11758" y="801687"/>
                </a:lnTo>
                <a:lnTo>
                  <a:pt x="3359" y="744537"/>
                </a:lnTo>
                <a:lnTo>
                  <a:pt x="0" y="673100"/>
                </a:lnTo>
                <a:lnTo>
                  <a:pt x="3359" y="606425"/>
                </a:lnTo>
                <a:lnTo>
                  <a:pt x="11758" y="546100"/>
                </a:lnTo>
                <a:lnTo>
                  <a:pt x="23515" y="496887"/>
                </a:lnTo>
                <a:lnTo>
                  <a:pt x="38632" y="450850"/>
                </a:lnTo>
                <a:lnTo>
                  <a:pt x="55427" y="409575"/>
                </a:lnTo>
                <a:lnTo>
                  <a:pt x="73903" y="369887"/>
                </a:lnTo>
                <a:lnTo>
                  <a:pt x="92379" y="334962"/>
                </a:lnTo>
                <a:lnTo>
                  <a:pt x="112534" y="296862"/>
                </a:lnTo>
                <a:lnTo>
                  <a:pt x="132689" y="260350"/>
                </a:lnTo>
                <a:lnTo>
                  <a:pt x="149485" y="217487"/>
                </a:lnTo>
                <a:lnTo>
                  <a:pt x="166281" y="174625"/>
                </a:lnTo>
                <a:lnTo>
                  <a:pt x="176358" y="122237"/>
                </a:lnTo>
                <a:lnTo>
                  <a:pt x="184756" y="66675"/>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6" name="Freeform: Shape 15">
            <a:extLst>
              <a:ext uri="{FF2B5EF4-FFF2-40B4-BE49-F238E27FC236}">
                <a16:creationId xmlns:a16="http://schemas.microsoft.com/office/drawing/2014/main" id="{BD9D725B-1ED5-4368-89B7-6DB5C1B3E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100346" cy="6858000"/>
          </a:xfrm>
          <a:custGeom>
            <a:avLst/>
            <a:gdLst>
              <a:gd name="connsiteX0" fmla="*/ 0 w 7100346"/>
              <a:gd name="connsiteY0" fmla="*/ 0 h 6858000"/>
              <a:gd name="connsiteX1" fmla="*/ 6955967 w 7100346"/>
              <a:gd name="connsiteY1" fmla="*/ 0 h 6858000"/>
              <a:gd name="connsiteX2" fmla="*/ 7100346 w 7100346"/>
              <a:gd name="connsiteY2" fmla="*/ 0 h 6858000"/>
              <a:gd name="connsiteX3" fmla="*/ 7095307 w 7100346"/>
              <a:gd name="connsiteY3" fmla="*/ 66675 h 6858000"/>
              <a:gd name="connsiteX4" fmla="*/ 7086909 w 7100346"/>
              <a:gd name="connsiteY4" fmla="*/ 122237 h 6858000"/>
              <a:gd name="connsiteX5" fmla="*/ 7076832 w 7100346"/>
              <a:gd name="connsiteY5" fmla="*/ 174625 h 6858000"/>
              <a:gd name="connsiteX6" fmla="*/ 7060036 w 7100346"/>
              <a:gd name="connsiteY6" fmla="*/ 217487 h 6858000"/>
              <a:gd name="connsiteX7" fmla="*/ 7043240 w 7100346"/>
              <a:gd name="connsiteY7" fmla="*/ 260350 h 6858000"/>
              <a:gd name="connsiteX8" fmla="*/ 7023085 w 7100346"/>
              <a:gd name="connsiteY8" fmla="*/ 296862 h 6858000"/>
              <a:gd name="connsiteX9" fmla="*/ 7002930 w 7100346"/>
              <a:gd name="connsiteY9" fmla="*/ 334962 h 6858000"/>
              <a:gd name="connsiteX10" fmla="*/ 6984454 w 7100346"/>
              <a:gd name="connsiteY10" fmla="*/ 369887 h 6858000"/>
              <a:gd name="connsiteX11" fmla="*/ 6965978 w 7100346"/>
              <a:gd name="connsiteY11" fmla="*/ 409575 h 6858000"/>
              <a:gd name="connsiteX12" fmla="*/ 6949183 w 7100346"/>
              <a:gd name="connsiteY12" fmla="*/ 450850 h 6858000"/>
              <a:gd name="connsiteX13" fmla="*/ 6934066 w 7100346"/>
              <a:gd name="connsiteY13" fmla="*/ 496887 h 6858000"/>
              <a:gd name="connsiteX14" fmla="*/ 6922309 w 7100346"/>
              <a:gd name="connsiteY14" fmla="*/ 546100 h 6858000"/>
              <a:gd name="connsiteX15" fmla="*/ 6913910 w 7100346"/>
              <a:gd name="connsiteY15" fmla="*/ 606425 h 6858000"/>
              <a:gd name="connsiteX16" fmla="*/ 6910551 w 7100346"/>
              <a:gd name="connsiteY16" fmla="*/ 673100 h 6858000"/>
              <a:gd name="connsiteX17" fmla="*/ 6913910 w 7100346"/>
              <a:gd name="connsiteY17" fmla="*/ 744537 h 6858000"/>
              <a:gd name="connsiteX18" fmla="*/ 6922309 w 7100346"/>
              <a:gd name="connsiteY18" fmla="*/ 801687 h 6858000"/>
              <a:gd name="connsiteX19" fmla="*/ 6934066 w 7100346"/>
              <a:gd name="connsiteY19" fmla="*/ 854075 h 6858000"/>
              <a:gd name="connsiteX20" fmla="*/ 6949183 w 7100346"/>
              <a:gd name="connsiteY20" fmla="*/ 901700 h 6858000"/>
              <a:gd name="connsiteX21" fmla="*/ 6965978 w 7100346"/>
              <a:gd name="connsiteY21" fmla="*/ 942975 h 6858000"/>
              <a:gd name="connsiteX22" fmla="*/ 6986134 w 7100346"/>
              <a:gd name="connsiteY22" fmla="*/ 981075 h 6858000"/>
              <a:gd name="connsiteX23" fmla="*/ 7006289 w 7100346"/>
              <a:gd name="connsiteY23" fmla="*/ 1017587 h 6858000"/>
              <a:gd name="connsiteX24" fmla="*/ 7026444 w 7100346"/>
              <a:gd name="connsiteY24" fmla="*/ 1055687 h 6858000"/>
              <a:gd name="connsiteX25" fmla="*/ 7044919 w 7100346"/>
              <a:gd name="connsiteY25" fmla="*/ 1095375 h 6858000"/>
              <a:gd name="connsiteX26" fmla="*/ 7063395 w 7100346"/>
              <a:gd name="connsiteY26" fmla="*/ 1136650 h 6858000"/>
              <a:gd name="connsiteX27" fmla="*/ 7078511 w 7100346"/>
              <a:gd name="connsiteY27" fmla="*/ 1182687 h 6858000"/>
              <a:gd name="connsiteX28" fmla="*/ 7088589 w 7100346"/>
              <a:gd name="connsiteY28" fmla="*/ 1235075 h 6858000"/>
              <a:gd name="connsiteX29" fmla="*/ 7098666 w 7100346"/>
              <a:gd name="connsiteY29" fmla="*/ 1295400 h 6858000"/>
              <a:gd name="connsiteX30" fmla="*/ 7100346 w 7100346"/>
              <a:gd name="connsiteY30" fmla="*/ 1363662 h 6858000"/>
              <a:gd name="connsiteX31" fmla="*/ 7098666 w 7100346"/>
              <a:gd name="connsiteY31" fmla="*/ 1431925 h 6858000"/>
              <a:gd name="connsiteX32" fmla="*/ 7088589 w 7100346"/>
              <a:gd name="connsiteY32" fmla="*/ 1492250 h 6858000"/>
              <a:gd name="connsiteX33" fmla="*/ 7078511 w 7100346"/>
              <a:gd name="connsiteY33" fmla="*/ 1544637 h 6858000"/>
              <a:gd name="connsiteX34" fmla="*/ 7063395 w 7100346"/>
              <a:gd name="connsiteY34" fmla="*/ 1589087 h 6858000"/>
              <a:gd name="connsiteX35" fmla="*/ 7044919 w 7100346"/>
              <a:gd name="connsiteY35" fmla="*/ 1631950 h 6858000"/>
              <a:gd name="connsiteX36" fmla="*/ 7026444 w 7100346"/>
              <a:gd name="connsiteY36" fmla="*/ 1671637 h 6858000"/>
              <a:gd name="connsiteX37" fmla="*/ 7006289 w 7100346"/>
              <a:gd name="connsiteY37" fmla="*/ 1708150 h 6858000"/>
              <a:gd name="connsiteX38" fmla="*/ 6986134 w 7100346"/>
              <a:gd name="connsiteY38" fmla="*/ 1743075 h 6858000"/>
              <a:gd name="connsiteX39" fmla="*/ 6965978 w 7100346"/>
              <a:gd name="connsiteY39" fmla="*/ 1782762 h 6858000"/>
              <a:gd name="connsiteX40" fmla="*/ 6949183 w 7100346"/>
              <a:gd name="connsiteY40" fmla="*/ 1824037 h 6858000"/>
              <a:gd name="connsiteX41" fmla="*/ 6934066 w 7100346"/>
              <a:gd name="connsiteY41" fmla="*/ 1870075 h 6858000"/>
              <a:gd name="connsiteX42" fmla="*/ 6922309 w 7100346"/>
              <a:gd name="connsiteY42" fmla="*/ 1922462 h 6858000"/>
              <a:gd name="connsiteX43" fmla="*/ 6913910 w 7100346"/>
              <a:gd name="connsiteY43" fmla="*/ 1982787 h 6858000"/>
              <a:gd name="connsiteX44" fmla="*/ 6910551 w 7100346"/>
              <a:gd name="connsiteY44" fmla="*/ 2051050 h 6858000"/>
              <a:gd name="connsiteX45" fmla="*/ 6913910 w 7100346"/>
              <a:gd name="connsiteY45" fmla="*/ 2119312 h 6858000"/>
              <a:gd name="connsiteX46" fmla="*/ 6922309 w 7100346"/>
              <a:gd name="connsiteY46" fmla="*/ 2179637 h 6858000"/>
              <a:gd name="connsiteX47" fmla="*/ 6934066 w 7100346"/>
              <a:gd name="connsiteY47" fmla="*/ 2232025 h 6858000"/>
              <a:gd name="connsiteX48" fmla="*/ 6949183 w 7100346"/>
              <a:gd name="connsiteY48" fmla="*/ 2278062 h 6858000"/>
              <a:gd name="connsiteX49" fmla="*/ 6965978 w 7100346"/>
              <a:gd name="connsiteY49" fmla="*/ 2319337 h 6858000"/>
              <a:gd name="connsiteX50" fmla="*/ 6986134 w 7100346"/>
              <a:gd name="connsiteY50" fmla="*/ 2359025 h 6858000"/>
              <a:gd name="connsiteX51" fmla="*/ 7006289 w 7100346"/>
              <a:gd name="connsiteY51" fmla="*/ 2395537 h 6858000"/>
              <a:gd name="connsiteX52" fmla="*/ 7026444 w 7100346"/>
              <a:gd name="connsiteY52" fmla="*/ 2433637 h 6858000"/>
              <a:gd name="connsiteX53" fmla="*/ 7044919 w 7100346"/>
              <a:gd name="connsiteY53" fmla="*/ 2471737 h 6858000"/>
              <a:gd name="connsiteX54" fmla="*/ 7063395 w 7100346"/>
              <a:gd name="connsiteY54" fmla="*/ 2513012 h 6858000"/>
              <a:gd name="connsiteX55" fmla="*/ 7078511 w 7100346"/>
              <a:gd name="connsiteY55" fmla="*/ 2560637 h 6858000"/>
              <a:gd name="connsiteX56" fmla="*/ 7088589 w 7100346"/>
              <a:gd name="connsiteY56" fmla="*/ 2613025 h 6858000"/>
              <a:gd name="connsiteX57" fmla="*/ 7098666 w 7100346"/>
              <a:gd name="connsiteY57" fmla="*/ 2671762 h 6858000"/>
              <a:gd name="connsiteX58" fmla="*/ 7100346 w 7100346"/>
              <a:gd name="connsiteY58" fmla="*/ 2741612 h 6858000"/>
              <a:gd name="connsiteX59" fmla="*/ 7098666 w 7100346"/>
              <a:gd name="connsiteY59" fmla="*/ 2809875 h 6858000"/>
              <a:gd name="connsiteX60" fmla="*/ 7088589 w 7100346"/>
              <a:gd name="connsiteY60" fmla="*/ 2868612 h 6858000"/>
              <a:gd name="connsiteX61" fmla="*/ 7078511 w 7100346"/>
              <a:gd name="connsiteY61" fmla="*/ 2922587 h 6858000"/>
              <a:gd name="connsiteX62" fmla="*/ 7063395 w 7100346"/>
              <a:gd name="connsiteY62" fmla="*/ 2967037 h 6858000"/>
              <a:gd name="connsiteX63" fmla="*/ 7044919 w 7100346"/>
              <a:gd name="connsiteY63" fmla="*/ 3009900 h 6858000"/>
              <a:gd name="connsiteX64" fmla="*/ 7026444 w 7100346"/>
              <a:gd name="connsiteY64" fmla="*/ 3046412 h 6858000"/>
              <a:gd name="connsiteX65" fmla="*/ 7006289 w 7100346"/>
              <a:gd name="connsiteY65" fmla="*/ 3084512 h 6858000"/>
              <a:gd name="connsiteX66" fmla="*/ 6986134 w 7100346"/>
              <a:gd name="connsiteY66" fmla="*/ 3121025 h 6858000"/>
              <a:gd name="connsiteX67" fmla="*/ 6965978 w 7100346"/>
              <a:gd name="connsiteY67" fmla="*/ 3160712 h 6858000"/>
              <a:gd name="connsiteX68" fmla="*/ 6949183 w 7100346"/>
              <a:gd name="connsiteY68" fmla="*/ 3201987 h 6858000"/>
              <a:gd name="connsiteX69" fmla="*/ 6934066 w 7100346"/>
              <a:gd name="connsiteY69" fmla="*/ 3248025 h 6858000"/>
              <a:gd name="connsiteX70" fmla="*/ 6922309 w 7100346"/>
              <a:gd name="connsiteY70" fmla="*/ 3300412 h 6858000"/>
              <a:gd name="connsiteX71" fmla="*/ 6913910 w 7100346"/>
              <a:gd name="connsiteY71" fmla="*/ 3360737 h 6858000"/>
              <a:gd name="connsiteX72" fmla="*/ 6910551 w 7100346"/>
              <a:gd name="connsiteY72" fmla="*/ 3427412 h 6858000"/>
              <a:gd name="connsiteX73" fmla="*/ 6913910 w 7100346"/>
              <a:gd name="connsiteY73" fmla="*/ 3497262 h 6858000"/>
              <a:gd name="connsiteX74" fmla="*/ 6922309 w 7100346"/>
              <a:gd name="connsiteY74" fmla="*/ 3557587 h 6858000"/>
              <a:gd name="connsiteX75" fmla="*/ 6934066 w 7100346"/>
              <a:gd name="connsiteY75" fmla="*/ 3609975 h 6858000"/>
              <a:gd name="connsiteX76" fmla="*/ 6949183 w 7100346"/>
              <a:gd name="connsiteY76" fmla="*/ 3656012 h 6858000"/>
              <a:gd name="connsiteX77" fmla="*/ 6965978 w 7100346"/>
              <a:gd name="connsiteY77" fmla="*/ 3697287 h 6858000"/>
              <a:gd name="connsiteX78" fmla="*/ 6986134 w 7100346"/>
              <a:gd name="connsiteY78" fmla="*/ 3736975 h 6858000"/>
              <a:gd name="connsiteX79" fmla="*/ 7026444 w 7100346"/>
              <a:gd name="connsiteY79" fmla="*/ 3811587 h 6858000"/>
              <a:gd name="connsiteX80" fmla="*/ 7044919 w 7100346"/>
              <a:gd name="connsiteY80" fmla="*/ 3848100 h 6858000"/>
              <a:gd name="connsiteX81" fmla="*/ 7063395 w 7100346"/>
              <a:gd name="connsiteY81" fmla="*/ 3890962 h 6858000"/>
              <a:gd name="connsiteX82" fmla="*/ 7078511 w 7100346"/>
              <a:gd name="connsiteY82" fmla="*/ 3935412 h 6858000"/>
              <a:gd name="connsiteX83" fmla="*/ 7088589 w 7100346"/>
              <a:gd name="connsiteY83" fmla="*/ 3987800 h 6858000"/>
              <a:gd name="connsiteX84" fmla="*/ 7098666 w 7100346"/>
              <a:gd name="connsiteY84" fmla="*/ 4048125 h 6858000"/>
              <a:gd name="connsiteX85" fmla="*/ 7100346 w 7100346"/>
              <a:gd name="connsiteY85" fmla="*/ 4116387 h 6858000"/>
              <a:gd name="connsiteX86" fmla="*/ 7098666 w 7100346"/>
              <a:gd name="connsiteY86" fmla="*/ 4186237 h 6858000"/>
              <a:gd name="connsiteX87" fmla="*/ 7088589 w 7100346"/>
              <a:gd name="connsiteY87" fmla="*/ 4244975 h 6858000"/>
              <a:gd name="connsiteX88" fmla="*/ 7078511 w 7100346"/>
              <a:gd name="connsiteY88" fmla="*/ 4297362 h 6858000"/>
              <a:gd name="connsiteX89" fmla="*/ 7063395 w 7100346"/>
              <a:gd name="connsiteY89" fmla="*/ 4343400 h 6858000"/>
              <a:gd name="connsiteX90" fmla="*/ 7044919 w 7100346"/>
              <a:gd name="connsiteY90" fmla="*/ 4386262 h 6858000"/>
              <a:gd name="connsiteX91" fmla="*/ 7026444 w 7100346"/>
              <a:gd name="connsiteY91" fmla="*/ 4424362 h 6858000"/>
              <a:gd name="connsiteX92" fmla="*/ 6986134 w 7100346"/>
              <a:gd name="connsiteY92" fmla="*/ 4498975 h 6858000"/>
              <a:gd name="connsiteX93" fmla="*/ 6965978 w 7100346"/>
              <a:gd name="connsiteY93" fmla="*/ 4537075 h 6858000"/>
              <a:gd name="connsiteX94" fmla="*/ 6949183 w 7100346"/>
              <a:gd name="connsiteY94" fmla="*/ 4579937 h 6858000"/>
              <a:gd name="connsiteX95" fmla="*/ 6934066 w 7100346"/>
              <a:gd name="connsiteY95" fmla="*/ 4625975 h 6858000"/>
              <a:gd name="connsiteX96" fmla="*/ 6922309 w 7100346"/>
              <a:gd name="connsiteY96" fmla="*/ 4678362 h 6858000"/>
              <a:gd name="connsiteX97" fmla="*/ 6913910 w 7100346"/>
              <a:gd name="connsiteY97" fmla="*/ 4738687 h 6858000"/>
              <a:gd name="connsiteX98" fmla="*/ 6910551 w 7100346"/>
              <a:gd name="connsiteY98" fmla="*/ 4806950 h 6858000"/>
              <a:gd name="connsiteX99" fmla="*/ 6913910 w 7100346"/>
              <a:gd name="connsiteY99" fmla="*/ 4875212 h 6858000"/>
              <a:gd name="connsiteX100" fmla="*/ 6922309 w 7100346"/>
              <a:gd name="connsiteY100" fmla="*/ 4935537 h 6858000"/>
              <a:gd name="connsiteX101" fmla="*/ 6934066 w 7100346"/>
              <a:gd name="connsiteY101" fmla="*/ 4987925 h 6858000"/>
              <a:gd name="connsiteX102" fmla="*/ 6949183 w 7100346"/>
              <a:gd name="connsiteY102" fmla="*/ 5033962 h 6858000"/>
              <a:gd name="connsiteX103" fmla="*/ 6965978 w 7100346"/>
              <a:gd name="connsiteY103" fmla="*/ 5075237 h 6858000"/>
              <a:gd name="connsiteX104" fmla="*/ 6986134 w 7100346"/>
              <a:gd name="connsiteY104" fmla="*/ 5114925 h 6858000"/>
              <a:gd name="connsiteX105" fmla="*/ 7006289 w 7100346"/>
              <a:gd name="connsiteY105" fmla="*/ 5149850 h 6858000"/>
              <a:gd name="connsiteX106" fmla="*/ 7026444 w 7100346"/>
              <a:gd name="connsiteY106" fmla="*/ 5186362 h 6858000"/>
              <a:gd name="connsiteX107" fmla="*/ 7044919 w 7100346"/>
              <a:gd name="connsiteY107" fmla="*/ 5226050 h 6858000"/>
              <a:gd name="connsiteX108" fmla="*/ 7063395 w 7100346"/>
              <a:gd name="connsiteY108" fmla="*/ 5268912 h 6858000"/>
              <a:gd name="connsiteX109" fmla="*/ 7078511 w 7100346"/>
              <a:gd name="connsiteY109" fmla="*/ 5313362 h 6858000"/>
              <a:gd name="connsiteX110" fmla="*/ 7088589 w 7100346"/>
              <a:gd name="connsiteY110" fmla="*/ 5365750 h 6858000"/>
              <a:gd name="connsiteX111" fmla="*/ 7098666 w 7100346"/>
              <a:gd name="connsiteY111" fmla="*/ 5426075 h 6858000"/>
              <a:gd name="connsiteX112" fmla="*/ 7100346 w 7100346"/>
              <a:gd name="connsiteY112" fmla="*/ 5494337 h 6858000"/>
              <a:gd name="connsiteX113" fmla="*/ 7098666 w 7100346"/>
              <a:gd name="connsiteY113" fmla="*/ 5562600 h 6858000"/>
              <a:gd name="connsiteX114" fmla="*/ 7088589 w 7100346"/>
              <a:gd name="connsiteY114" fmla="*/ 5622925 h 6858000"/>
              <a:gd name="connsiteX115" fmla="*/ 7078511 w 7100346"/>
              <a:gd name="connsiteY115" fmla="*/ 5675312 h 6858000"/>
              <a:gd name="connsiteX116" fmla="*/ 7063395 w 7100346"/>
              <a:gd name="connsiteY116" fmla="*/ 5721350 h 6858000"/>
              <a:gd name="connsiteX117" fmla="*/ 7044919 w 7100346"/>
              <a:gd name="connsiteY117" fmla="*/ 5762625 h 6858000"/>
              <a:gd name="connsiteX118" fmla="*/ 7026444 w 7100346"/>
              <a:gd name="connsiteY118" fmla="*/ 5802312 h 6858000"/>
              <a:gd name="connsiteX119" fmla="*/ 7006289 w 7100346"/>
              <a:gd name="connsiteY119" fmla="*/ 5840412 h 6858000"/>
              <a:gd name="connsiteX120" fmla="*/ 6986134 w 7100346"/>
              <a:gd name="connsiteY120" fmla="*/ 5876925 h 6858000"/>
              <a:gd name="connsiteX121" fmla="*/ 6965978 w 7100346"/>
              <a:gd name="connsiteY121" fmla="*/ 5915025 h 6858000"/>
              <a:gd name="connsiteX122" fmla="*/ 6949183 w 7100346"/>
              <a:gd name="connsiteY122" fmla="*/ 5956300 h 6858000"/>
              <a:gd name="connsiteX123" fmla="*/ 6934066 w 7100346"/>
              <a:gd name="connsiteY123" fmla="*/ 6003925 h 6858000"/>
              <a:gd name="connsiteX124" fmla="*/ 6922309 w 7100346"/>
              <a:gd name="connsiteY124" fmla="*/ 6056312 h 6858000"/>
              <a:gd name="connsiteX125" fmla="*/ 6913910 w 7100346"/>
              <a:gd name="connsiteY125" fmla="*/ 6113462 h 6858000"/>
              <a:gd name="connsiteX126" fmla="*/ 6910551 w 7100346"/>
              <a:gd name="connsiteY126" fmla="*/ 6183312 h 6858000"/>
              <a:gd name="connsiteX127" fmla="*/ 6913910 w 7100346"/>
              <a:gd name="connsiteY127" fmla="*/ 6251575 h 6858000"/>
              <a:gd name="connsiteX128" fmla="*/ 6922309 w 7100346"/>
              <a:gd name="connsiteY128" fmla="*/ 6311900 h 6858000"/>
              <a:gd name="connsiteX129" fmla="*/ 6934066 w 7100346"/>
              <a:gd name="connsiteY129" fmla="*/ 6361112 h 6858000"/>
              <a:gd name="connsiteX130" fmla="*/ 6949183 w 7100346"/>
              <a:gd name="connsiteY130" fmla="*/ 6407150 h 6858000"/>
              <a:gd name="connsiteX131" fmla="*/ 6965978 w 7100346"/>
              <a:gd name="connsiteY131" fmla="*/ 6448425 h 6858000"/>
              <a:gd name="connsiteX132" fmla="*/ 6984454 w 7100346"/>
              <a:gd name="connsiteY132" fmla="*/ 6488112 h 6858000"/>
              <a:gd name="connsiteX133" fmla="*/ 7002930 w 7100346"/>
              <a:gd name="connsiteY133" fmla="*/ 6523037 h 6858000"/>
              <a:gd name="connsiteX134" fmla="*/ 7023085 w 7100346"/>
              <a:gd name="connsiteY134" fmla="*/ 6561137 h 6858000"/>
              <a:gd name="connsiteX135" fmla="*/ 7043240 w 7100346"/>
              <a:gd name="connsiteY135" fmla="*/ 6597650 h 6858000"/>
              <a:gd name="connsiteX136" fmla="*/ 7060036 w 7100346"/>
              <a:gd name="connsiteY136" fmla="*/ 6640512 h 6858000"/>
              <a:gd name="connsiteX137" fmla="*/ 7076832 w 7100346"/>
              <a:gd name="connsiteY137" fmla="*/ 6683375 h 6858000"/>
              <a:gd name="connsiteX138" fmla="*/ 7086909 w 7100346"/>
              <a:gd name="connsiteY138" fmla="*/ 6735762 h 6858000"/>
              <a:gd name="connsiteX139" fmla="*/ 7095307 w 7100346"/>
              <a:gd name="connsiteY139" fmla="*/ 6791325 h 6858000"/>
              <a:gd name="connsiteX140" fmla="*/ 7100346 w 7100346"/>
              <a:gd name="connsiteY140" fmla="*/ 6858000 h 6858000"/>
              <a:gd name="connsiteX141" fmla="*/ 6955967 w 7100346"/>
              <a:gd name="connsiteY141" fmla="*/ 6858000 h 6858000"/>
              <a:gd name="connsiteX142" fmla="*/ 0 w 710034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7100346" h="6858000">
                <a:moveTo>
                  <a:pt x="0" y="0"/>
                </a:moveTo>
                <a:lnTo>
                  <a:pt x="6955967" y="0"/>
                </a:lnTo>
                <a:lnTo>
                  <a:pt x="7100346" y="0"/>
                </a:lnTo>
                <a:lnTo>
                  <a:pt x="7095307" y="66675"/>
                </a:lnTo>
                <a:lnTo>
                  <a:pt x="7086909" y="122237"/>
                </a:lnTo>
                <a:lnTo>
                  <a:pt x="7076832" y="174625"/>
                </a:lnTo>
                <a:lnTo>
                  <a:pt x="7060036" y="217487"/>
                </a:lnTo>
                <a:lnTo>
                  <a:pt x="7043240" y="260350"/>
                </a:lnTo>
                <a:lnTo>
                  <a:pt x="7023085" y="296862"/>
                </a:lnTo>
                <a:lnTo>
                  <a:pt x="7002930" y="334962"/>
                </a:lnTo>
                <a:lnTo>
                  <a:pt x="6984454" y="369887"/>
                </a:lnTo>
                <a:lnTo>
                  <a:pt x="6965978" y="409575"/>
                </a:lnTo>
                <a:lnTo>
                  <a:pt x="6949183" y="450850"/>
                </a:lnTo>
                <a:lnTo>
                  <a:pt x="6934066" y="496887"/>
                </a:lnTo>
                <a:lnTo>
                  <a:pt x="6922309" y="546100"/>
                </a:lnTo>
                <a:lnTo>
                  <a:pt x="6913910" y="606425"/>
                </a:lnTo>
                <a:lnTo>
                  <a:pt x="6910551" y="673100"/>
                </a:lnTo>
                <a:lnTo>
                  <a:pt x="6913910" y="744537"/>
                </a:lnTo>
                <a:lnTo>
                  <a:pt x="6922309" y="801687"/>
                </a:lnTo>
                <a:lnTo>
                  <a:pt x="6934066" y="854075"/>
                </a:lnTo>
                <a:lnTo>
                  <a:pt x="6949183" y="901700"/>
                </a:lnTo>
                <a:lnTo>
                  <a:pt x="6965978" y="942975"/>
                </a:lnTo>
                <a:lnTo>
                  <a:pt x="6986134" y="981075"/>
                </a:lnTo>
                <a:lnTo>
                  <a:pt x="7006289" y="1017587"/>
                </a:lnTo>
                <a:lnTo>
                  <a:pt x="7026444" y="1055687"/>
                </a:lnTo>
                <a:lnTo>
                  <a:pt x="7044919" y="1095375"/>
                </a:lnTo>
                <a:lnTo>
                  <a:pt x="7063395" y="1136650"/>
                </a:lnTo>
                <a:lnTo>
                  <a:pt x="7078511" y="1182687"/>
                </a:lnTo>
                <a:lnTo>
                  <a:pt x="7088589" y="1235075"/>
                </a:lnTo>
                <a:lnTo>
                  <a:pt x="7098666" y="1295400"/>
                </a:lnTo>
                <a:lnTo>
                  <a:pt x="7100346" y="1363662"/>
                </a:lnTo>
                <a:lnTo>
                  <a:pt x="7098666" y="1431925"/>
                </a:lnTo>
                <a:lnTo>
                  <a:pt x="7088589" y="1492250"/>
                </a:lnTo>
                <a:lnTo>
                  <a:pt x="7078511" y="1544637"/>
                </a:lnTo>
                <a:lnTo>
                  <a:pt x="7063395" y="1589087"/>
                </a:lnTo>
                <a:lnTo>
                  <a:pt x="7044919" y="1631950"/>
                </a:lnTo>
                <a:lnTo>
                  <a:pt x="7026444" y="1671637"/>
                </a:lnTo>
                <a:lnTo>
                  <a:pt x="7006289" y="1708150"/>
                </a:lnTo>
                <a:lnTo>
                  <a:pt x="6986134" y="1743075"/>
                </a:lnTo>
                <a:lnTo>
                  <a:pt x="6965978" y="1782762"/>
                </a:lnTo>
                <a:lnTo>
                  <a:pt x="6949183" y="1824037"/>
                </a:lnTo>
                <a:lnTo>
                  <a:pt x="6934066" y="1870075"/>
                </a:lnTo>
                <a:lnTo>
                  <a:pt x="6922309" y="1922462"/>
                </a:lnTo>
                <a:lnTo>
                  <a:pt x="6913910" y="1982787"/>
                </a:lnTo>
                <a:lnTo>
                  <a:pt x="6910551" y="2051050"/>
                </a:lnTo>
                <a:lnTo>
                  <a:pt x="6913910" y="2119312"/>
                </a:lnTo>
                <a:lnTo>
                  <a:pt x="6922309" y="2179637"/>
                </a:lnTo>
                <a:lnTo>
                  <a:pt x="6934066" y="2232025"/>
                </a:lnTo>
                <a:lnTo>
                  <a:pt x="6949183" y="2278062"/>
                </a:lnTo>
                <a:lnTo>
                  <a:pt x="6965978" y="2319337"/>
                </a:lnTo>
                <a:lnTo>
                  <a:pt x="6986134" y="2359025"/>
                </a:lnTo>
                <a:lnTo>
                  <a:pt x="7006289" y="2395537"/>
                </a:lnTo>
                <a:lnTo>
                  <a:pt x="7026444" y="2433637"/>
                </a:lnTo>
                <a:lnTo>
                  <a:pt x="7044919" y="2471737"/>
                </a:lnTo>
                <a:lnTo>
                  <a:pt x="7063395" y="2513012"/>
                </a:lnTo>
                <a:lnTo>
                  <a:pt x="7078511" y="2560637"/>
                </a:lnTo>
                <a:lnTo>
                  <a:pt x="7088589" y="2613025"/>
                </a:lnTo>
                <a:lnTo>
                  <a:pt x="7098666" y="2671762"/>
                </a:lnTo>
                <a:lnTo>
                  <a:pt x="7100346" y="2741612"/>
                </a:lnTo>
                <a:lnTo>
                  <a:pt x="7098666" y="2809875"/>
                </a:lnTo>
                <a:lnTo>
                  <a:pt x="7088589" y="2868612"/>
                </a:lnTo>
                <a:lnTo>
                  <a:pt x="7078511" y="2922587"/>
                </a:lnTo>
                <a:lnTo>
                  <a:pt x="7063395" y="2967037"/>
                </a:lnTo>
                <a:lnTo>
                  <a:pt x="7044919" y="3009900"/>
                </a:lnTo>
                <a:lnTo>
                  <a:pt x="7026444" y="3046412"/>
                </a:lnTo>
                <a:lnTo>
                  <a:pt x="7006289" y="3084512"/>
                </a:lnTo>
                <a:lnTo>
                  <a:pt x="6986134" y="3121025"/>
                </a:lnTo>
                <a:lnTo>
                  <a:pt x="6965978" y="3160712"/>
                </a:lnTo>
                <a:lnTo>
                  <a:pt x="6949183" y="3201987"/>
                </a:lnTo>
                <a:lnTo>
                  <a:pt x="6934066" y="3248025"/>
                </a:lnTo>
                <a:lnTo>
                  <a:pt x="6922309" y="3300412"/>
                </a:lnTo>
                <a:lnTo>
                  <a:pt x="6913910" y="3360737"/>
                </a:lnTo>
                <a:lnTo>
                  <a:pt x="6910551" y="3427412"/>
                </a:lnTo>
                <a:lnTo>
                  <a:pt x="6913910" y="3497262"/>
                </a:lnTo>
                <a:lnTo>
                  <a:pt x="6922309" y="3557587"/>
                </a:lnTo>
                <a:lnTo>
                  <a:pt x="6934066" y="3609975"/>
                </a:lnTo>
                <a:lnTo>
                  <a:pt x="6949183" y="3656012"/>
                </a:lnTo>
                <a:lnTo>
                  <a:pt x="6965978" y="3697287"/>
                </a:lnTo>
                <a:lnTo>
                  <a:pt x="6986134" y="3736975"/>
                </a:lnTo>
                <a:lnTo>
                  <a:pt x="7026444" y="3811587"/>
                </a:lnTo>
                <a:lnTo>
                  <a:pt x="7044919" y="3848100"/>
                </a:lnTo>
                <a:lnTo>
                  <a:pt x="7063395" y="3890962"/>
                </a:lnTo>
                <a:lnTo>
                  <a:pt x="7078511" y="3935412"/>
                </a:lnTo>
                <a:lnTo>
                  <a:pt x="7088589" y="3987800"/>
                </a:lnTo>
                <a:lnTo>
                  <a:pt x="7098666" y="4048125"/>
                </a:lnTo>
                <a:lnTo>
                  <a:pt x="7100346" y="4116387"/>
                </a:lnTo>
                <a:lnTo>
                  <a:pt x="7098666" y="4186237"/>
                </a:lnTo>
                <a:lnTo>
                  <a:pt x="7088589" y="4244975"/>
                </a:lnTo>
                <a:lnTo>
                  <a:pt x="7078511" y="4297362"/>
                </a:lnTo>
                <a:lnTo>
                  <a:pt x="7063395" y="4343400"/>
                </a:lnTo>
                <a:lnTo>
                  <a:pt x="7044919" y="4386262"/>
                </a:lnTo>
                <a:lnTo>
                  <a:pt x="7026444" y="4424362"/>
                </a:lnTo>
                <a:lnTo>
                  <a:pt x="6986134" y="4498975"/>
                </a:lnTo>
                <a:lnTo>
                  <a:pt x="6965978" y="4537075"/>
                </a:lnTo>
                <a:lnTo>
                  <a:pt x="6949183" y="4579937"/>
                </a:lnTo>
                <a:lnTo>
                  <a:pt x="6934066" y="4625975"/>
                </a:lnTo>
                <a:lnTo>
                  <a:pt x="6922309" y="4678362"/>
                </a:lnTo>
                <a:lnTo>
                  <a:pt x="6913910" y="4738687"/>
                </a:lnTo>
                <a:lnTo>
                  <a:pt x="6910551" y="4806950"/>
                </a:lnTo>
                <a:lnTo>
                  <a:pt x="6913910" y="4875212"/>
                </a:lnTo>
                <a:lnTo>
                  <a:pt x="6922309" y="4935537"/>
                </a:lnTo>
                <a:lnTo>
                  <a:pt x="6934066" y="4987925"/>
                </a:lnTo>
                <a:lnTo>
                  <a:pt x="6949183" y="5033962"/>
                </a:lnTo>
                <a:lnTo>
                  <a:pt x="6965978" y="5075237"/>
                </a:lnTo>
                <a:lnTo>
                  <a:pt x="6986134" y="5114925"/>
                </a:lnTo>
                <a:lnTo>
                  <a:pt x="7006289" y="5149850"/>
                </a:lnTo>
                <a:lnTo>
                  <a:pt x="7026444" y="5186362"/>
                </a:lnTo>
                <a:lnTo>
                  <a:pt x="7044919" y="5226050"/>
                </a:lnTo>
                <a:lnTo>
                  <a:pt x="7063395" y="5268912"/>
                </a:lnTo>
                <a:lnTo>
                  <a:pt x="7078511" y="5313362"/>
                </a:lnTo>
                <a:lnTo>
                  <a:pt x="7088589" y="5365750"/>
                </a:lnTo>
                <a:lnTo>
                  <a:pt x="7098666" y="5426075"/>
                </a:lnTo>
                <a:lnTo>
                  <a:pt x="7100346" y="5494337"/>
                </a:lnTo>
                <a:lnTo>
                  <a:pt x="7098666" y="5562600"/>
                </a:lnTo>
                <a:lnTo>
                  <a:pt x="7088589" y="5622925"/>
                </a:lnTo>
                <a:lnTo>
                  <a:pt x="7078511" y="5675312"/>
                </a:lnTo>
                <a:lnTo>
                  <a:pt x="7063395" y="5721350"/>
                </a:lnTo>
                <a:lnTo>
                  <a:pt x="7044919" y="5762625"/>
                </a:lnTo>
                <a:lnTo>
                  <a:pt x="7026444" y="5802312"/>
                </a:lnTo>
                <a:lnTo>
                  <a:pt x="7006289" y="5840412"/>
                </a:lnTo>
                <a:lnTo>
                  <a:pt x="6986134" y="5876925"/>
                </a:lnTo>
                <a:lnTo>
                  <a:pt x="6965978" y="5915025"/>
                </a:lnTo>
                <a:lnTo>
                  <a:pt x="6949183" y="5956300"/>
                </a:lnTo>
                <a:lnTo>
                  <a:pt x="6934066" y="6003925"/>
                </a:lnTo>
                <a:lnTo>
                  <a:pt x="6922309" y="6056312"/>
                </a:lnTo>
                <a:lnTo>
                  <a:pt x="6913910" y="6113462"/>
                </a:lnTo>
                <a:lnTo>
                  <a:pt x="6910551" y="6183312"/>
                </a:lnTo>
                <a:lnTo>
                  <a:pt x="6913910" y="6251575"/>
                </a:lnTo>
                <a:lnTo>
                  <a:pt x="6922309" y="6311900"/>
                </a:lnTo>
                <a:lnTo>
                  <a:pt x="6934066" y="6361112"/>
                </a:lnTo>
                <a:lnTo>
                  <a:pt x="6949183" y="6407150"/>
                </a:lnTo>
                <a:lnTo>
                  <a:pt x="6965978" y="6448425"/>
                </a:lnTo>
                <a:lnTo>
                  <a:pt x="6984454" y="6488112"/>
                </a:lnTo>
                <a:lnTo>
                  <a:pt x="7002930" y="6523037"/>
                </a:lnTo>
                <a:lnTo>
                  <a:pt x="7023085" y="6561137"/>
                </a:lnTo>
                <a:lnTo>
                  <a:pt x="7043240" y="6597650"/>
                </a:lnTo>
                <a:lnTo>
                  <a:pt x="7060036" y="6640512"/>
                </a:lnTo>
                <a:lnTo>
                  <a:pt x="7076832" y="6683375"/>
                </a:lnTo>
                <a:lnTo>
                  <a:pt x="7086909" y="6735762"/>
                </a:lnTo>
                <a:lnTo>
                  <a:pt x="7095307" y="6791325"/>
                </a:lnTo>
                <a:lnTo>
                  <a:pt x="7100346" y="6858000"/>
                </a:lnTo>
                <a:lnTo>
                  <a:pt x="6955967" y="6858000"/>
                </a:lnTo>
                <a:lnTo>
                  <a:pt x="0" y="6858000"/>
                </a:lnTo>
                <a:close/>
              </a:path>
            </a:pathLst>
          </a:custGeom>
          <a:solidFill>
            <a:schemeClr val="accent1">
              <a:lumMod val="50000"/>
              <a:alpha val="25000"/>
            </a:schemeClr>
          </a:solidFill>
          <a:ln w="0">
            <a:noFill/>
            <a:prstDash val="solid"/>
            <a:round/>
            <a:headEnd/>
            <a:tailEnd/>
          </a:ln>
        </p:spPr>
        <p:txBody>
          <a:bodyPr wrap="square" rtlCol="0" anchor="ctr">
            <a:noAutofit/>
          </a:bodyPr>
          <a:lstStyle/>
          <a:p>
            <a:pPr algn="ctr" defTabSz="457200"/>
            <a:endParaRPr lang="en-US" dirty="0">
              <a:solidFill>
                <a:schemeClr val="tx1"/>
              </a:solidFill>
            </a:endParaRPr>
          </a:p>
        </p:txBody>
      </p:sp>
      <p:sp>
        <p:nvSpPr>
          <p:cNvPr id="2" name="Title 1">
            <a:extLst>
              <a:ext uri="{FF2B5EF4-FFF2-40B4-BE49-F238E27FC236}">
                <a16:creationId xmlns:a16="http://schemas.microsoft.com/office/drawing/2014/main" id="{4EFF211D-4B4F-4CF5-B5A1-B6D3D83142F2}"/>
              </a:ext>
            </a:extLst>
          </p:cNvPr>
          <p:cNvSpPr>
            <a:spLocks noGrp="1"/>
          </p:cNvSpPr>
          <p:nvPr>
            <p:ph type="title"/>
          </p:nvPr>
        </p:nvSpPr>
        <p:spPr>
          <a:xfrm>
            <a:off x="761261" y="776436"/>
            <a:ext cx="5282519" cy="4504620"/>
          </a:xfrm>
        </p:spPr>
        <p:txBody>
          <a:bodyPr vert="horz" lIns="91440" tIns="45720" rIns="91440" bIns="45720" rtlCol="0" anchor="ctr">
            <a:normAutofit/>
          </a:bodyPr>
          <a:lstStyle/>
          <a:p>
            <a:pPr algn="ctr"/>
            <a:r>
              <a:rPr lang="en-US" sz="8800" kern="1200">
                <a:solidFill>
                  <a:schemeClr val="bg1"/>
                </a:solidFill>
                <a:latin typeface="+mj-lt"/>
                <a:ea typeface="+mj-ea"/>
                <a:cs typeface="+mj-cs"/>
              </a:rPr>
              <a:t>Fiscal Reminders</a:t>
            </a:r>
          </a:p>
        </p:txBody>
      </p:sp>
      <p:pic>
        <p:nvPicPr>
          <p:cNvPr id="7" name="Graphic 6" descr="Financial">
            <a:extLst>
              <a:ext uri="{FF2B5EF4-FFF2-40B4-BE49-F238E27FC236}">
                <a16:creationId xmlns:a16="http://schemas.microsoft.com/office/drawing/2014/main" id="{04976121-B211-C957-8EB2-52AFFBAA537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05604" y="1654902"/>
            <a:ext cx="3548195" cy="3548195"/>
          </a:xfrm>
          <a:prstGeom prst="rect">
            <a:avLst/>
          </a:prstGeom>
        </p:spPr>
      </p:pic>
    </p:spTree>
    <p:extLst>
      <p:ext uri="{BB962C8B-B14F-4D97-AF65-F5344CB8AC3E}">
        <p14:creationId xmlns:p14="http://schemas.microsoft.com/office/powerpoint/2010/main" val="6271694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C40EAF7E-2879-40BE-A3B1-94CBBBE1E14E}"/>
              </a:ext>
            </a:extLst>
          </p:cNvPr>
          <p:cNvSpPr txBox="1">
            <a:spLocks/>
          </p:cNvSpPr>
          <p:nvPr/>
        </p:nvSpPr>
        <p:spPr>
          <a:xfrm>
            <a:off x="4551175" y="-211343"/>
            <a:ext cx="9741126" cy="16002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ln>
                  <a:noFill/>
                </a:ln>
                <a:solidFill>
                  <a:srgbClr val="39403B"/>
                </a:solidFill>
                <a:latin typeface="Arial" panose="020B0604020202020204" pitchFamily="34" charset="0"/>
                <a:ea typeface="+mj-ea"/>
                <a:cs typeface="Arial" panose="020B0604020202020204" pitchFamily="34" charset="0"/>
              </a:defRPr>
            </a:lvl1pPr>
          </a:lstStyle>
          <a:p>
            <a:r>
              <a:rPr lang="en-US" u="sng" dirty="0"/>
              <a:t>What’s Next</a:t>
            </a:r>
            <a:endParaRPr lang="en-US" dirty="0"/>
          </a:p>
        </p:txBody>
      </p:sp>
      <p:pic>
        <p:nvPicPr>
          <p:cNvPr id="5" name="Picture 4">
            <a:extLst>
              <a:ext uri="{FF2B5EF4-FFF2-40B4-BE49-F238E27FC236}">
                <a16:creationId xmlns:a16="http://schemas.microsoft.com/office/drawing/2014/main" id="{56C1E488-7B64-4148-B79D-28D2355B29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00000">
            <a:off x="594524" y="3571539"/>
            <a:ext cx="2783891" cy="2783891"/>
          </a:xfrm>
          <a:prstGeom prst="rect">
            <a:avLst/>
          </a:prstGeom>
        </p:spPr>
      </p:pic>
      <p:sp>
        <p:nvSpPr>
          <p:cNvPr id="6" name="Content Placeholder 2">
            <a:extLst>
              <a:ext uri="{FF2B5EF4-FFF2-40B4-BE49-F238E27FC236}">
                <a16:creationId xmlns:a16="http://schemas.microsoft.com/office/drawing/2014/main" id="{312AA29A-BB69-4FB9-8F76-64ABF9A49BD4}"/>
              </a:ext>
            </a:extLst>
          </p:cNvPr>
          <p:cNvSpPr>
            <a:spLocks noGrp="1"/>
          </p:cNvSpPr>
          <p:nvPr>
            <p:ph idx="1"/>
          </p:nvPr>
        </p:nvSpPr>
        <p:spPr>
          <a:xfrm>
            <a:off x="4632218" y="1048459"/>
            <a:ext cx="7753420" cy="4873625"/>
          </a:xfrm>
        </p:spPr>
        <p:txBody>
          <a:bodyPr/>
          <a:lstStyle/>
          <a:p>
            <a:pPr marL="0" indent="0">
              <a:buNone/>
            </a:pPr>
            <a:endParaRPr lang="en-US" dirty="0"/>
          </a:p>
          <a:p>
            <a:pPr>
              <a:buFont typeface="Courier New" panose="02070309020205020404" pitchFamily="49" charset="0"/>
              <a:buChar char="o"/>
            </a:pPr>
            <a:r>
              <a:rPr lang="en-US" dirty="0"/>
              <a:t> FAFSA Deadline of July 1 for Fall </a:t>
            </a:r>
          </a:p>
          <a:p>
            <a:pPr>
              <a:buFont typeface="Courier New" panose="02070309020205020404" pitchFamily="49" charset="0"/>
              <a:buChar char="o"/>
            </a:pPr>
            <a:r>
              <a:rPr lang="en-US" dirty="0"/>
              <a:t>Answer </a:t>
            </a:r>
            <a:r>
              <a:rPr lang="en-US"/>
              <a:t>Chat Questions </a:t>
            </a:r>
          </a:p>
          <a:p>
            <a:pPr>
              <a:buFont typeface="Courier New" panose="02070309020205020404" pitchFamily="49" charset="0"/>
              <a:buChar char="o"/>
            </a:pPr>
            <a:r>
              <a:rPr lang="en-US" dirty="0"/>
              <a:t>BMS will set up meetings for grantee(s)</a:t>
            </a:r>
          </a:p>
          <a:p>
            <a:pPr lvl="1">
              <a:buFont typeface="Courier New" panose="02070309020205020404" pitchFamily="49" charset="0"/>
              <a:buChar char="o"/>
            </a:pPr>
            <a:r>
              <a:rPr lang="en-US" dirty="0"/>
              <a:t>Look at RTI (course sequence)</a:t>
            </a:r>
          </a:p>
          <a:p>
            <a:pPr lvl="1">
              <a:buFont typeface="Courier New" panose="02070309020205020404" pitchFamily="49" charset="0"/>
              <a:buChar char="o"/>
            </a:pPr>
            <a:r>
              <a:rPr lang="en-US" dirty="0"/>
              <a:t>Review Work Processes</a:t>
            </a:r>
          </a:p>
          <a:p>
            <a:pPr>
              <a:buFont typeface="Courier New" panose="02070309020205020404" pitchFamily="49" charset="0"/>
              <a:buChar char="o"/>
            </a:pPr>
            <a:r>
              <a:rPr lang="en-US" dirty="0"/>
              <a:t>MOU’s </a:t>
            </a:r>
          </a:p>
          <a:p>
            <a:pPr lvl="1">
              <a:buFont typeface="Courier New" panose="02070309020205020404" pitchFamily="49" charset="0"/>
              <a:buChar char="o"/>
            </a:pPr>
            <a:r>
              <a:rPr lang="en-US" dirty="0"/>
              <a:t>Outline with your RTI provider</a:t>
            </a:r>
          </a:p>
          <a:p>
            <a:pPr lvl="1">
              <a:buFont typeface="Courier New" panose="02070309020205020404" pitchFamily="49" charset="0"/>
              <a:buChar char="o"/>
            </a:pPr>
            <a:r>
              <a:rPr lang="en-US" dirty="0"/>
              <a:t>Curriculum Changes to Department of Education</a:t>
            </a:r>
          </a:p>
          <a:p>
            <a:pPr lvl="1">
              <a:buFont typeface="Courier New" panose="02070309020205020404" pitchFamily="49" charset="0"/>
              <a:buChar char="o"/>
            </a:pPr>
            <a:endParaRPr lang="en-US" dirty="0"/>
          </a:p>
        </p:txBody>
      </p:sp>
    </p:spTree>
    <p:extLst>
      <p:ext uri="{BB962C8B-B14F-4D97-AF65-F5344CB8AC3E}">
        <p14:creationId xmlns:p14="http://schemas.microsoft.com/office/powerpoint/2010/main" val="1297776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CE02CF-E723-4BB4-8D95-EE6B8AB690F4}"/>
              </a:ext>
            </a:extLst>
          </p:cNvPr>
          <p:cNvSpPr>
            <a:spLocks noGrp="1"/>
          </p:cNvSpPr>
          <p:nvPr>
            <p:ph idx="1"/>
          </p:nvPr>
        </p:nvSpPr>
        <p:spPr>
          <a:xfrm>
            <a:off x="1163636" y="2656666"/>
            <a:ext cx="3838669" cy="938194"/>
          </a:xfrm>
        </p:spPr>
        <p:txBody>
          <a:bodyPr/>
          <a:lstStyle/>
          <a:p>
            <a:pPr marL="0" indent="0">
              <a:buNone/>
            </a:pPr>
            <a:r>
              <a:rPr lang="en-US" dirty="0"/>
              <a:t>YOU ARE AMAZING!</a:t>
            </a:r>
          </a:p>
          <a:p>
            <a:pPr marL="0" indent="0">
              <a:buNone/>
            </a:pPr>
            <a:endParaRPr lang="en-US" u="sng" dirty="0"/>
          </a:p>
          <a:p>
            <a:pPr marL="0" indent="0">
              <a:buNone/>
            </a:pPr>
            <a:endParaRPr lang="en-US" u="sng" dirty="0"/>
          </a:p>
          <a:p>
            <a:pPr marL="0" indent="0">
              <a:buNone/>
            </a:pPr>
            <a:endParaRPr lang="en-US" dirty="0"/>
          </a:p>
        </p:txBody>
      </p:sp>
      <p:sp>
        <p:nvSpPr>
          <p:cNvPr id="5" name="Text Placeholder 3">
            <a:extLst>
              <a:ext uri="{FF2B5EF4-FFF2-40B4-BE49-F238E27FC236}">
                <a16:creationId xmlns:a16="http://schemas.microsoft.com/office/drawing/2014/main" id="{BE61B288-511F-439E-AEEA-6D0B3E70A59E}"/>
              </a:ext>
            </a:extLst>
          </p:cNvPr>
          <p:cNvSpPr>
            <a:spLocks noGrp="1"/>
          </p:cNvSpPr>
          <p:nvPr>
            <p:ph type="body" sz="half" idx="2"/>
          </p:nvPr>
        </p:nvSpPr>
        <p:spPr>
          <a:xfrm>
            <a:off x="588585" y="4851072"/>
            <a:ext cx="4130245" cy="3811588"/>
          </a:xfrm>
        </p:spPr>
        <p:txBody>
          <a:bodyPr/>
          <a:lstStyle/>
          <a:p>
            <a:r>
              <a:rPr lang="en-US" sz="1800" dirty="0">
                <a:effectLst/>
                <a:latin typeface="Calibri" panose="020F0502020204030204" pitchFamily="34" charset="0"/>
                <a:ea typeface="Times New Roman" panose="02020603050405020304" pitchFamily="18" charset="0"/>
              </a:rPr>
              <a:t>Email:</a:t>
            </a:r>
          </a:p>
          <a:p>
            <a:r>
              <a:rPr lang="en-US" sz="1800" dirty="0">
                <a:effectLst/>
                <a:latin typeface="Calibri" panose="020F0502020204030204" pitchFamily="34" charset="0"/>
                <a:ea typeface="Times New Roman" panose="02020603050405020304" pitchFamily="18" charset="0"/>
                <a:hlinkClick r:id="rId3"/>
              </a:rPr>
              <a:t>RegisteredApprenticeship@iwd.iowa.gov</a:t>
            </a:r>
            <a:endParaRPr lang="en-US" sz="1800" dirty="0">
              <a:effectLst/>
              <a:latin typeface="Calibri" panose="020F0502020204030204" pitchFamily="34" charset="0"/>
              <a:ea typeface="Times New Roman" panose="02020603050405020304" pitchFamily="18" charset="0"/>
            </a:endParaRPr>
          </a:p>
          <a:p>
            <a:endParaRPr lang="en-US" sz="1800" dirty="0">
              <a:latin typeface="Calibri" panose="020F0502020204030204" pitchFamily="34" charset="0"/>
            </a:endParaRPr>
          </a:p>
          <a:p>
            <a:pPr marL="0" marR="0">
              <a:spcBef>
                <a:spcPts val="0"/>
              </a:spcBef>
              <a:spcAft>
                <a:spcPts val="0"/>
              </a:spcAft>
            </a:pPr>
            <a:endParaRPr lang="en-US" sz="1800" dirty="0">
              <a:solidFill>
                <a:srgbClr val="222A35"/>
              </a:solidFill>
              <a:effectLst/>
              <a:latin typeface="Calibri" panose="020F0502020204030204" pitchFamily="34" charset="0"/>
              <a:ea typeface="Calibri" panose="020F0502020204030204" pitchFamily="34" charset="0"/>
            </a:endParaRPr>
          </a:p>
          <a:p>
            <a:endParaRPr lang="en-US" dirty="0"/>
          </a:p>
        </p:txBody>
      </p:sp>
      <p:pic>
        <p:nvPicPr>
          <p:cNvPr id="4" name="Picture 3" descr="Logo&#10;&#10;Description automatically generated">
            <a:extLst>
              <a:ext uri="{FF2B5EF4-FFF2-40B4-BE49-F238E27FC236}">
                <a16:creationId xmlns:a16="http://schemas.microsoft.com/office/drawing/2014/main" id="{18D615FF-AB42-40CB-93F5-7128B39500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3294" y="494851"/>
            <a:ext cx="4700828" cy="1398495"/>
          </a:xfrm>
          <a:prstGeom prst="rect">
            <a:avLst/>
          </a:prstGeom>
        </p:spPr>
      </p:pic>
      <p:pic>
        <p:nvPicPr>
          <p:cNvPr id="6" name="Picture 5">
            <a:extLst>
              <a:ext uri="{FF2B5EF4-FFF2-40B4-BE49-F238E27FC236}">
                <a16:creationId xmlns:a16="http://schemas.microsoft.com/office/drawing/2014/main" id="{3A3D5963-BBDE-4261-8427-42FF95D98CA2}"/>
              </a:ext>
            </a:extLst>
          </p:cNvPr>
          <p:cNvPicPr>
            <a:picLocks noChangeAspect="1"/>
          </p:cNvPicPr>
          <p:nvPr/>
        </p:nvPicPr>
        <p:blipFill>
          <a:blip r:embed="rId5" cstate="print">
            <a:alphaModFix amt="70000"/>
            <a:extLst>
              <a:ext uri="{28A0092B-C50C-407E-A947-70E740481C1C}">
                <a14:useLocalDpi xmlns:a14="http://schemas.microsoft.com/office/drawing/2010/main" val="0"/>
              </a:ext>
            </a:extLst>
          </a:blip>
          <a:stretch>
            <a:fillRect/>
          </a:stretch>
        </p:blipFill>
        <p:spPr>
          <a:xfrm rot="21600000">
            <a:off x="5803902" y="418234"/>
            <a:ext cx="6001815" cy="6001815"/>
          </a:xfrm>
          <a:prstGeom prst="rect">
            <a:avLst/>
          </a:prstGeom>
        </p:spPr>
      </p:pic>
      <p:sp>
        <p:nvSpPr>
          <p:cNvPr id="7" name="TextBox 6">
            <a:extLst>
              <a:ext uri="{FF2B5EF4-FFF2-40B4-BE49-F238E27FC236}">
                <a16:creationId xmlns:a16="http://schemas.microsoft.com/office/drawing/2014/main" id="{DE8CFB82-27B5-4F54-A0F1-96E629CAA916}"/>
              </a:ext>
            </a:extLst>
          </p:cNvPr>
          <p:cNvSpPr txBox="1"/>
          <p:nvPr/>
        </p:nvSpPr>
        <p:spPr>
          <a:xfrm>
            <a:off x="550061" y="3761301"/>
            <a:ext cx="3235362" cy="923330"/>
          </a:xfrm>
          <a:prstGeom prst="rect">
            <a:avLst/>
          </a:prstGeom>
          <a:noFill/>
        </p:spPr>
        <p:txBody>
          <a:bodyPr wrap="square">
            <a:spAutoFit/>
          </a:bodyPr>
          <a:lstStyle/>
          <a:p>
            <a:pPr marL="0" marR="0">
              <a:spcBef>
                <a:spcPts val="0"/>
              </a:spcBef>
              <a:spcAft>
                <a:spcPts val="0"/>
              </a:spcAft>
            </a:pPr>
            <a:r>
              <a:rPr lang="en-US" sz="1800" dirty="0">
                <a:solidFill>
                  <a:srgbClr val="222A35"/>
                </a:solidFill>
                <a:effectLst/>
                <a:latin typeface="Calibri" panose="020F0502020204030204" pitchFamily="34" charset="0"/>
                <a:ea typeface="Calibri" panose="020F0502020204030204" pitchFamily="34" charset="0"/>
              </a:rPr>
              <a:t>Kris Byam and Mimi Willoughby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rgbClr val="222A35"/>
                </a:solidFill>
                <a:effectLst/>
                <a:latin typeface="Calibri" panose="020F0502020204030204" pitchFamily="34" charset="0"/>
                <a:ea typeface="Calibri" panose="020F0502020204030204" pitchFamily="34" charset="0"/>
              </a:rPr>
              <a:t>Registered Apprenticeship Team</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u="sng" dirty="0">
                <a:solidFill>
                  <a:srgbClr val="1155CC"/>
                </a:solidFill>
                <a:effectLst/>
                <a:latin typeface="Calibri" panose="020F0502020204030204" pitchFamily="34" charset="0"/>
                <a:ea typeface="Calibri" panose="020F0502020204030204" pitchFamily="34" charset="0"/>
                <a:hlinkClick r:id="rId6"/>
              </a:rPr>
              <a:t>Iowa Workforce Development</a:t>
            </a: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66995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B5DD0-76A9-4A27-8E12-75B540C2EF96}"/>
              </a:ext>
            </a:extLst>
          </p:cNvPr>
          <p:cNvSpPr>
            <a:spLocks noGrp="1"/>
          </p:cNvSpPr>
          <p:nvPr>
            <p:ph type="title"/>
          </p:nvPr>
        </p:nvSpPr>
        <p:spPr>
          <a:xfrm>
            <a:off x="6653600" y="1396289"/>
            <a:ext cx="5006336" cy="1325563"/>
          </a:xfrm>
        </p:spPr>
        <p:txBody>
          <a:bodyPr vert="horz" lIns="91440" tIns="45720" rIns="91440" bIns="45720" rtlCol="0" anchor="ctr">
            <a:normAutofit/>
          </a:bodyPr>
          <a:lstStyle/>
          <a:p>
            <a:r>
              <a:rPr lang="en-US" sz="4400" kern="1200">
                <a:solidFill>
                  <a:schemeClr val="tx1"/>
                </a:solidFill>
                <a:latin typeface="+mj-lt"/>
                <a:ea typeface="+mj-ea"/>
                <a:cs typeface="+mj-cs"/>
              </a:rPr>
              <a:t>Webinar Objectives:</a:t>
            </a:r>
          </a:p>
        </p:txBody>
      </p:sp>
      <p:sp>
        <p:nvSpPr>
          <p:cNvPr id="30" name="Freeform: Shape 29">
            <a:extLst>
              <a:ext uri="{FF2B5EF4-FFF2-40B4-BE49-F238E27FC236}">
                <a16:creationId xmlns:a16="http://schemas.microsoft.com/office/drawing/2014/main" id="{4F74D28C-3268-4E35-8EE1-D92CB4A85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Freeform: Shape 31">
            <a:extLst>
              <a:ext uri="{FF2B5EF4-FFF2-40B4-BE49-F238E27FC236}">
                <a16:creationId xmlns:a16="http://schemas.microsoft.com/office/drawing/2014/main" id="{58D44E42-C462-4105-BC86-FE75B4E3C4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a:extLst>
              <a:ext uri="{FF2B5EF4-FFF2-40B4-BE49-F238E27FC236}">
                <a16:creationId xmlns:a16="http://schemas.microsoft.com/office/drawing/2014/main" id="{BCBC1773-3C02-4880-B359-A36B9767CB5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21600000">
            <a:off x="364241" y="643466"/>
            <a:ext cx="4105275" cy="4105275"/>
          </a:xfrm>
          <a:prstGeom prst="rect">
            <a:avLst/>
          </a:prstGeom>
        </p:spPr>
      </p:pic>
      <p:sp>
        <p:nvSpPr>
          <p:cNvPr id="4" name="Text Placeholder 3">
            <a:extLst>
              <a:ext uri="{FF2B5EF4-FFF2-40B4-BE49-F238E27FC236}">
                <a16:creationId xmlns:a16="http://schemas.microsoft.com/office/drawing/2014/main" id="{ECDAB435-9071-4266-8630-3DFD2F973AF3}"/>
              </a:ext>
            </a:extLst>
          </p:cNvPr>
          <p:cNvSpPr>
            <a:spLocks noGrp="1"/>
          </p:cNvSpPr>
          <p:nvPr>
            <p:ph type="body" sz="half" idx="2"/>
          </p:nvPr>
        </p:nvSpPr>
        <p:spPr>
          <a:xfrm>
            <a:off x="6024154" y="2871982"/>
            <a:ext cx="5640226" cy="3181684"/>
          </a:xfrm>
        </p:spPr>
        <p:txBody>
          <a:bodyPr vert="horz" lIns="91440" tIns="45720" rIns="91440" bIns="45720" rtlCol="0" anchor="t">
            <a:normAutofit lnSpcReduction="10000"/>
          </a:bodyPr>
          <a:lstStyle/>
          <a:p>
            <a:pPr marL="514350" indent="-514350">
              <a:lnSpc>
                <a:spcPct val="107000"/>
              </a:lnSpc>
              <a:spcBef>
                <a:spcPts val="0"/>
              </a:spcBef>
              <a:buFont typeface="+mj-lt"/>
              <a:buAutoNum type="romanU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Understand </a:t>
            </a:r>
            <a:r>
              <a:rPr lang="en-US" sz="2200">
                <a:effectLst/>
                <a:latin typeface="Calibri" panose="020F0502020204030204" pitchFamily="34" charset="0"/>
                <a:ea typeface="Calibri" panose="020F0502020204030204" pitchFamily="34" charset="0"/>
                <a:cs typeface="Times New Roman" panose="02020603050405020304" pitchFamily="18" charset="0"/>
              </a:rPr>
              <a:t>the agency </a:t>
            </a:r>
            <a:r>
              <a:rPr lang="en-US" sz="2200" dirty="0">
                <a:effectLst/>
                <a:latin typeface="Calibri" panose="020F0502020204030204" pitchFamily="34" charset="0"/>
                <a:ea typeface="Calibri" panose="020F0502020204030204" pitchFamily="34" charset="0"/>
                <a:cs typeface="Times New Roman" panose="02020603050405020304" pitchFamily="18" charset="0"/>
              </a:rPr>
              <a:t>roles</a:t>
            </a:r>
          </a:p>
          <a:p>
            <a:pPr marL="514350" indent="-514350">
              <a:lnSpc>
                <a:spcPct val="107000"/>
              </a:lnSpc>
              <a:spcBef>
                <a:spcPts val="0"/>
              </a:spcBef>
              <a:buFont typeface="+mj-lt"/>
              <a:buAutoNum type="romanUcPeriod"/>
            </a:pPr>
            <a:r>
              <a:rPr lang="en-US" sz="2200">
                <a:effectLst/>
                <a:latin typeface="Calibri" panose="020F0502020204030204" pitchFamily="34" charset="0"/>
                <a:ea typeface="Calibri" panose="020F0502020204030204" pitchFamily="34" charset="0"/>
                <a:cs typeface="Times New Roman" panose="02020603050405020304" pitchFamily="18" charset="0"/>
              </a:rPr>
              <a:t>Review </a:t>
            </a:r>
            <a:r>
              <a:rPr lang="en-US" sz="2200" dirty="0">
                <a:effectLst/>
                <a:latin typeface="Calibri" panose="020F0502020204030204" pitchFamily="34" charset="0"/>
                <a:ea typeface="Calibri" panose="020F0502020204030204" pitchFamily="34" charset="0"/>
                <a:cs typeface="Times New Roman" panose="02020603050405020304" pitchFamily="18" charset="0"/>
              </a:rPr>
              <a:t>the </a:t>
            </a:r>
            <a:r>
              <a:rPr lang="en-US" sz="2200">
                <a:latin typeface="Calibri" panose="020F0502020204030204" pitchFamily="34" charset="0"/>
                <a:ea typeface="Calibri" panose="020F0502020204030204" pitchFamily="34" charset="0"/>
                <a:cs typeface="Times New Roman" panose="02020603050405020304" pitchFamily="18" charset="0"/>
              </a:rPr>
              <a:t>Five </a:t>
            </a:r>
            <a:r>
              <a:rPr lang="en-US" sz="2200">
                <a:effectLst/>
                <a:latin typeface="Calibri" panose="020F0502020204030204" pitchFamily="34" charset="0"/>
                <a:ea typeface="Calibri" panose="020F0502020204030204" pitchFamily="34" charset="0"/>
                <a:cs typeface="Times New Roman" panose="02020603050405020304" pitchFamily="18" charset="0"/>
              </a:rPr>
              <a:t>Registered Apprenticeship </a:t>
            </a:r>
            <a:r>
              <a:rPr lang="en-US" sz="2200" dirty="0">
                <a:effectLst/>
                <a:latin typeface="Calibri" panose="020F0502020204030204" pitchFamily="34" charset="0"/>
                <a:ea typeface="Calibri" panose="020F0502020204030204" pitchFamily="34" charset="0"/>
                <a:cs typeface="Times New Roman" panose="02020603050405020304" pitchFamily="18" charset="0"/>
              </a:rPr>
              <a:t>components</a:t>
            </a:r>
          </a:p>
          <a:p>
            <a:pPr marL="514350" indent="-514350">
              <a:lnSpc>
                <a:spcPct val="107000"/>
              </a:lnSpc>
              <a:spcBef>
                <a:spcPts val="0"/>
              </a:spcBef>
              <a:buFont typeface="+mj-lt"/>
              <a:buAutoNum type="romanU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Meet </a:t>
            </a:r>
            <a:r>
              <a:rPr lang="en-US" sz="2200">
                <a:effectLst/>
                <a:latin typeface="Calibri" panose="020F0502020204030204" pitchFamily="34" charset="0"/>
                <a:ea typeface="Calibri" panose="020F0502020204030204" pitchFamily="34" charset="0"/>
                <a:cs typeface="Times New Roman" panose="02020603050405020304" pitchFamily="18" charset="0"/>
              </a:rPr>
              <a:t>your </a:t>
            </a:r>
            <a:r>
              <a:rPr lang="en-US" sz="2200" dirty="0">
                <a:effectLst/>
                <a:latin typeface="Calibri" panose="020F0502020204030204" pitchFamily="34" charset="0"/>
                <a:ea typeface="Calibri" panose="020F0502020204030204" pitchFamily="34" charset="0"/>
                <a:cs typeface="Times New Roman" panose="02020603050405020304" pitchFamily="18" charset="0"/>
              </a:rPr>
              <a:t>primary contact </a:t>
            </a:r>
            <a:r>
              <a:rPr lang="en-US" sz="2200">
                <a:effectLst/>
                <a:latin typeface="Calibri" panose="020F0502020204030204" pitchFamily="34" charset="0"/>
                <a:ea typeface="Calibri" panose="020F0502020204030204" pitchFamily="34" charset="0"/>
                <a:cs typeface="Times New Roman" panose="02020603050405020304" pitchFamily="18" charset="0"/>
              </a:rPr>
              <a:t>for </a:t>
            </a:r>
            <a:r>
              <a:rPr lang="en-US" sz="2200" dirty="0">
                <a:effectLst/>
                <a:latin typeface="Calibri" panose="020F0502020204030204" pitchFamily="34" charset="0"/>
                <a:ea typeface="Calibri" panose="020F0502020204030204" pitchFamily="34" charset="0"/>
                <a:cs typeface="Times New Roman" panose="02020603050405020304" pitchFamily="18" charset="0"/>
              </a:rPr>
              <a:t>the </a:t>
            </a:r>
            <a:r>
              <a:rPr lang="en-US" sz="2200">
                <a:effectLst/>
                <a:latin typeface="Calibri" panose="020F0502020204030204" pitchFamily="34" charset="0"/>
                <a:ea typeface="Calibri" panose="020F0502020204030204" pitchFamily="34" charset="0"/>
                <a:cs typeface="Times New Roman" panose="02020603050405020304" pitchFamily="18" charset="0"/>
              </a:rPr>
              <a:t>Registered Apprenticeship design</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p>
            <a:pPr marL="514350" indent="-514350">
              <a:lnSpc>
                <a:spcPct val="107000"/>
              </a:lnSpc>
              <a:spcBef>
                <a:spcPts val="0"/>
              </a:spcBef>
              <a:buFont typeface="+mj-lt"/>
              <a:buAutoNum type="romanUcPeriod"/>
            </a:pPr>
            <a:r>
              <a:rPr lang="en-US" sz="2200" dirty="0">
                <a:effectLst/>
                <a:latin typeface="Calibri" panose="020F0502020204030204" pitchFamily="34" charset="0"/>
                <a:ea typeface="Calibri" panose="020F0502020204030204" pitchFamily="34" charset="0"/>
                <a:cs typeface="Times New Roman" panose="02020603050405020304" pitchFamily="18" charset="0"/>
              </a:rPr>
              <a:t>Understand next steps</a:t>
            </a:r>
          </a:p>
          <a:p>
            <a:pPr marL="514350" indent="-514350">
              <a:lnSpc>
                <a:spcPct val="107000"/>
              </a:lnSpc>
              <a:spcBef>
                <a:spcPts val="0"/>
              </a:spcBef>
              <a:spcAft>
                <a:spcPts val="800"/>
              </a:spcAft>
              <a:buFont typeface="+mj-lt"/>
              <a:buAutoNum type="romanUcPeriod"/>
            </a:pPr>
            <a:r>
              <a:rPr lang="en-US" sz="2200">
                <a:effectLst/>
                <a:latin typeface="Calibri" panose="020F0502020204030204" pitchFamily="34" charset="0"/>
                <a:ea typeface="Calibri" panose="020F0502020204030204" pitchFamily="34" charset="0"/>
                <a:cs typeface="Times New Roman" panose="02020603050405020304" pitchFamily="18" charset="0"/>
              </a:rPr>
              <a:t>Understand how roles of the Related Training Instruction Providers </a:t>
            </a:r>
            <a:r>
              <a:rPr lang="en-US" sz="2200" dirty="0">
                <a:effectLst/>
                <a:latin typeface="Calibri" panose="020F0502020204030204" pitchFamily="34" charset="0"/>
                <a:ea typeface="Calibri" panose="020F0502020204030204" pitchFamily="34" charset="0"/>
                <a:cs typeface="Times New Roman" panose="02020603050405020304" pitchFamily="18" charset="0"/>
              </a:rPr>
              <a:t>(Community Colleges/Universities)</a:t>
            </a:r>
          </a:p>
          <a:p>
            <a:pPr indent="-228600">
              <a:buFont typeface="Arial" panose="020B0604020202020204" pitchFamily="34" charset="0"/>
              <a:buChar char="•"/>
            </a:pPr>
            <a:endParaRPr lang="en-US" sz="1700" dirty="0"/>
          </a:p>
        </p:txBody>
      </p:sp>
    </p:spTree>
    <p:extLst>
      <p:ext uri="{BB962C8B-B14F-4D97-AF65-F5344CB8AC3E}">
        <p14:creationId xmlns:p14="http://schemas.microsoft.com/office/powerpoint/2010/main" val="329121249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8F3621B-C9F4-4FBA-8152-ABD4C3028814}"/>
              </a:ext>
            </a:extLst>
          </p:cNvPr>
          <p:cNvSpPr>
            <a:spLocks noGrp="1"/>
          </p:cNvSpPr>
          <p:nvPr>
            <p:ph type="title"/>
          </p:nvPr>
        </p:nvSpPr>
        <p:spPr>
          <a:xfrm>
            <a:off x="6746628" y="1783959"/>
            <a:ext cx="4645250" cy="2889114"/>
          </a:xfrm>
        </p:spPr>
        <p:txBody>
          <a:bodyPr vert="horz" lIns="91440" tIns="45720" rIns="91440" bIns="45720" rtlCol="0" anchor="b">
            <a:normAutofit/>
          </a:bodyPr>
          <a:lstStyle/>
          <a:p>
            <a:r>
              <a:rPr lang="en-US" sz="6000">
                <a:solidFill>
                  <a:schemeClr val="tx1"/>
                </a:solidFill>
                <a:latin typeface="+mj-lt"/>
                <a:cs typeface="+mj-cs"/>
              </a:rPr>
              <a:t>Director Townsend</a:t>
            </a:r>
          </a:p>
        </p:txBody>
      </p:sp>
      <p:sp>
        <p:nvSpPr>
          <p:cNvPr id="73" name="Freeform: Shape 72">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22 Director Headshot New.jpg">
            <a:extLst>
              <a:ext uri="{FF2B5EF4-FFF2-40B4-BE49-F238E27FC236}">
                <a16:creationId xmlns:a16="http://schemas.microsoft.com/office/drawing/2014/main" id="{BD7B320F-8B9A-A31E-6C84-029745E5D6CE}"/>
              </a:ext>
            </a:extLst>
          </p:cNvPr>
          <p:cNvPicPr>
            <a:picLocks noGrp="1" noChangeAspect="1"/>
          </p:cNvPicPr>
          <p:nvPr>
            <p:ph idx="1"/>
          </p:nvPr>
        </p:nvPicPr>
        <p:blipFill rotWithShape="1">
          <a:blip r:embed="rId3"/>
          <a:srcRect r="1" b="21165"/>
          <a:stretch/>
        </p:blipFill>
        <p:spPr>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186203099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C43DA164-9B7B-45ED-887E-24A86C8CA80B}"/>
              </a:ext>
            </a:extLst>
          </p:cNvPr>
          <p:cNvSpPr>
            <a:spLocks noGrp="1"/>
          </p:cNvSpPr>
          <p:nvPr>
            <p:ph type="title"/>
          </p:nvPr>
        </p:nvSpPr>
        <p:spPr>
          <a:xfrm>
            <a:off x="838200" y="1412488"/>
            <a:ext cx="2899189" cy="4363844"/>
          </a:xfrm>
        </p:spPr>
        <p:txBody>
          <a:bodyPr anchor="t">
            <a:normAutofit/>
          </a:bodyPr>
          <a:lstStyle/>
          <a:p>
            <a:r>
              <a:rPr lang="en-US" sz="4000" dirty="0">
                <a:solidFill>
                  <a:srgbClr val="FFFFFF"/>
                </a:solidFill>
              </a:rPr>
              <a:t>	</a:t>
            </a:r>
          </a:p>
        </p:txBody>
      </p:sp>
      <p:sp>
        <p:nvSpPr>
          <p:cNvPr id="6" name="Content Placeholder 5">
            <a:extLst>
              <a:ext uri="{FF2B5EF4-FFF2-40B4-BE49-F238E27FC236}">
                <a16:creationId xmlns:a16="http://schemas.microsoft.com/office/drawing/2014/main" id="{7F6D44AD-C429-4595-A6E5-B059EF262DC9}"/>
              </a:ext>
            </a:extLst>
          </p:cNvPr>
          <p:cNvSpPr>
            <a:spLocks noGrp="1"/>
          </p:cNvSpPr>
          <p:nvPr>
            <p:ph sz="half" idx="1"/>
          </p:nvPr>
        </p:nvSpPr>
        <p:spPr>
          <a:xfrm>
            <a:off x="8297927" y="582964"/>
            <a:ext cx="3566262" cy="5411222"/>
          </a:xfrm>
        </p:spPr>
        <p:txBody>
          <a:bodyPr vert="horz" lIns="91440" tIns="45720" rIns="91440" bIns="45720" rtlCol="0" anchor="t">
            <a:normAutofit lnSpcReduction="10000"/>
          </a:bodyPr>
          <a:lstStyle/>
          <a:p>
            <a:pPr marL="0" indent="0">
              <a:buNone/>
            </a:pPr>
            <a:r>
              <a:rPr lang="en-US" sz="2000" b="1"/>
              <a:t>Office of Apprenticeship</a:t>
            </a:r>
          </a:p>
          <a:p>
            <a:r>
              <a:rPr lang="en-US" sz="2000" dirty="0"/>
              <a:t>Greer Sisson</a:t>
            </a:r>
            <a:endParaRPr lang="en-US" sz="2000">
              <a:cs typeface="Calibri"/>
            </a:endParaRPr>
          </a:p>
          <a:p>
            <a:r>
              <a:rPr lang="en-US" sz="2000" dirty="0"/>
              <a:t>Kyle Whitaker</a:t>
            </a:r>
            <a:endParaRPr lang="en-US" sz="2000">
              <a:cs typeface="Calibri"/>
            </a:endParaRPr>
          </a:p>
          <a:p>
            <a:r>
              <a:rPr lang="en-US" sz="2000" dirty="0"/>
              <a:t>Stephanie Allers</a:t>
            </a:r>
            <a:endParaRPr lang="en-US" sz="2000">
              <a:cs typeface="Calibri"/>
            </a:endParaRPr>
          </a:p>
          <a:p>
            <a:r>
              <a:rPr lang="en-US" sz="2000" dirty="0"/>
              <a:t>Richard Madden</a:t>
            </a:r>
            <a:endParaRPr lang="en-US" sz="2000">
              <a:cs typeface="Calibri"/>
            </a:endParaRPr>
          </a:p>
          <a:p>
            <a:endParaRPr lang="en-US" sz="2000" dirty="0"/>
          </a:p>
          <a:p>
            <a:pPr marL="0" indent="0">
              <a:buNone/>
            </a:pPr>
            <a:r>
              <a:rPr lang="en-US" sz="2000" b="1"/>
              <a:t>Department of Education</a:t>
            </a:r>
            <a:endParaRPr lang="en-US" sz="2000" b="1">
              <a:cs typeface="Calibri"/>
            </a:endParaRPr>
          </a:p>
          <a:p>
            <a:r>
              <a:rPr lang="en-US" sz="2000"/>
              <a:t>Maryam Rod Szabo</a:t>
            </a:r>
            <a:endParaRPr lang="en-US" sz="2000">
              <a:cs typeface="Calibri"/>
            </a:endParaRPr>
          </a:p>
          <a:p>
            <a:r>
              <a:rPr lang="en-US" sz="2000"/>
              <a:t>Paula Nissen</a:t>
            </a:r>
            <a:endParaRPr lang="en-US" sz="2000">
              <a:cs typeface="Calibri"/>
            </a:endParaRPr>
          </a:p>
          <a:p>
            <a:r>
              <a:rPr lang="en-US" sz="2000">
                <a:cs typeface="Calibri"/>
              </a:rPr>
              <a:t>Kelly Faga</a:t>
            </a:r>
          </a:p>
          <a:p>
            <a:pPr marL="0" indent="0">
              <a:buNone/>
            </a:pPr>
            <a:endParaRPr lang="en-US" sz="2000"/>
          </a:p>
          <a:p>
            <a:pPr marL="0" indent="0">
              <a:buNone/>
            </a:pPr>
            <a:r>
              <a:rPr lang="en-US" sz="2000" b="1"/>
              <a:t>Board of Educational Examiners</a:t>
            </a:r>
            <a:endParaRPr lang="en-US" sz="2000" b="1">
              <a:cs typeface="Calibri"/>
            </a:endParaRPr>
          </a:p>
          <a:p>
            <a:r>
              <a:rPr lang="en-US" sz="2000" dirty="0"/>
              <a:t>Mike Cavin</a:t>
            </a:r>
            <a:endParaRPr lang="en-US" sz="2000">
              <a:cs typeface="Calibri"/>
            </a:endParaRPr>
          </a:p>
          <a:p>
            <a:r>
              <a:rPr lang="en-US" sz="2000" dirty="0"/>
              <a:t>Joanne Tubbs</a:t>
            </a:r>
            <a:endParaRPr lang="en-US" sz="2000">
              <a:cs typeface="Calibri"/>
            </a:endParaRPr>
          </a:p>
        </p:txBody>
      </p:sp>
      <p:cxnSp>
        <p:nvCxnSpPr>
          <p:cNvPr id="28" name="Straight Connector 2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79EBEC6A-5533-4510-9E56-1392B0629BC6}"/>
              </a:ext>
            </a:extLst>
          </p:cNvPr>
          <p:cNvSpPr>
            <a:spLocks noGrp="1"/>
          </p:cNvSpPr>
          <p:nvPr>
            <p:ph sz="half" idx="2"/>
          </p:nvPr>
        </p:nvSpPr>
        <p:spPr>
          <a:xfrm>
            <a:off x="4419481" y="541792"/>
            <a:ext cx="3427283" cy="4990328"/>
          </a:xfrm>
        </p:spPr>
        <p:txBody>
          <a:bodyPr>
            <a:normAutofit lnSpcReduction="10000"/>
          </a:bodyPr>
          <a:lstStyle/>
          <a:p>
            <a:pPr marL="0" indent="0">
              <a:buNone/>
            </a:pPr>
            <a:r>
              <a:rPr lang="en-US" sz="2000" b="1"/>
              <a:t>Iowa Workforce Development</a:t>
            </a:r>
          </a:p>
          <a:p>
            <a:r>
              <a:rPr lang="en-US" sz="2000" dirty="0"/>
              <a:t>Mimi Willoughby </a:t>
            </a:r>
          </a:p>
          <a:p>
            <a:r>
              <a:rPr lang="en-US" sz="2000" dirty="0"/>
              <a:t>Kris Byam</a:t>
            </a:r>
          </a:p>
          <a:p>
            <a:r>
              <a:rPr lang="en-US" sz="2000"/>
              <a:t>Jen Gray</a:t>
            </a:r>
          </a:p>
          <a:p>
            <a:r>
              <a:rPr lang="en-US" sz="2000"/>
              <a:t>Deb Fox</a:t>
            </a:r>
          </a:p>
          <a:p>
            <a:r>
              <a:rPr lang="en-US" sz="1800">
                <a:solidFill>
                  <a:srgbClr val="000000"/>
                </a:solidFill>
                <a:effectLst/>
                <a:latin typeface="Arial" panose="020B0604020202020204" pitchFamily="34" charset="0"/>
                <a:ea typeface="Calibri" panose="020F0502020204030204" pitchFamily="34" charset="0"/>
              </a:rPr>
              <a:t>Niki Litzel</a:t>
            </a:r>
          </a:p>
          <a:p>
            <a:r>
              <a:rPr lang="en-US" sz="1800">
                <a:solidFill>
                  <a:srgbClr val="000000"/>
                </a:solidFill>
                <a:latin typeface="Arial" panose="020B0604020202020204" pitchFamily="34" charset="0"/>
                <a:ea typeface="Calibri" panose="020F0502020204030204" pitchFamily="34" charset="0"/>
              </a:rPr>
              <a:t>Todd Oesterle</a:t>
            </a:r>
          </a:p>
          <a:p>
            <a:r>
              <a:rPr lang="en-US" sz="1800">
                <a:solidFill>
                  <a:srgbClr val="000000"/>
                </a:solidFill>
                <a:latin typeface="Arial" panose="020B0604020202020204" pitchFamily="34" charset="0"/>
              </a:rPr>
              <a:t>Chris Kula</a:t>
            </a:r>
          </a:p>
          <a:p>
            <a:r>
              <a:rPr lang="en-US" sz="1800">
                <a:solidFill>
                  <a:srgbClr val="000000"/>
                </a:solidFill>
                <a:latin typeface="Arial" panose="020B0604020202020204" pitchFamily="34" charset="0"/>
              </a:rPr>
              <a:t>Vonnie Stewart-Kai</a:t>
            </a:r>
            <a:endParaRPr lang="en-US" sz="1800">
              <a:solidFill>
                <a:srgbClr val="000000"/>
              </a:solidFill>
              <a:latin typeface="Arial" panose="020B0604020202020204" pitchFamily="34" charset="0"/>
              <a:ea typeface="Calibri" panose="020F0502020204030204" pitchFamily="34" charset="0"/>
            </a:endParaRPr>
          </a:p>
          <a:p>
            <a:r>
              <a:rPr lang="en-US" sz="1800">
                <a:solidFill>
                  <a:srgbClr val="000000"/>
                </a:solidFill>
                <a:latin typeface="Arial" panose="020B0604020202020204" pitchFamily="34" charset="0"/>
              </a:rPr>
              <a:t>Maria Morales</a:t>
            </a:r>
          </a:p>
          <a:p>
            <a:r>
              <a:rPr lang="en-US" sz="1800">
                <a:solidFill>
                  <a:srgbClr val="000000"/>
                </a:solidFill>
                <a:latin typeface="Arial" panose="020B0604020202020204" pitchFamily="34" charset="0"/>
              </a:rPr>
              <a:t>Jon Murad</a:t>
            </a:r>
          </a:p>
          <a:p>
            <a:r>
              <a:rPr lang="en-US" sz="1800">
                <a:solidFill>
                  <a:srgbClr val="000000"/>
                </a:solidFill>
                <a:latin typeface="Arial" panose="020B0604020202020204" pitchFamily="34" charset="0"/>
              </a:rPr>
              <a:t>Drew Emerson</a:t>
            </a:r>
          </a:p>
          <a:p>
            <a:pPr marL="0" indent="0">
              <a:buNone/>
            </a:pPr>
            <a:endParaRPr lang="en-US" sz="2000"/>
          </a:p>
          <a:p>
            <a:pPr marL="0" indent="0">
              <a:buNone/>
            </a:pPr>
            <a:endParaRPr lang="en-US" sz="2000"/>
          </a:p>
          <a:p>
            <a:pPr marL="0" indent="0">
              <a:buNone/>
            </a:pPr>
            <a:endParaRPr lang="en-US" sz="2000"/>
          </a:p>
        </p:txBody>
      </p:sp>
      <p:sp>
        <p:nvSpPr>
          <p:cNvPr id="2" name="TextBox 1">
            <a:extLst>
              <a:ext uri="{FF2B5EF4-FFF2-40B4-BE49-F238E27FC236}">
                <a16:creationId xmlns:a16="http://schemas.microsoft.com/office/drawing/2014/main" id="{7888F34D-6973-480E-89F8-2D48EA87C637}"/>
              </a:ext>
            </a:extLst>
          </p:cNvPr>
          <p:cNvSpPr txBox="1"/>
          <p:nvPr/>
        </p:nvSpPr>
        <p:spPr>
          <a:xfrm>
            <a:off x="156107" y="1600200"/>
            <a:ext cx="3581281" cy="1200329"/>
          </a:xfrm>
          <a:prstGeom prst="rect">
            <a:avLst/>
          </a:prstGeom>
          <a:noFill/>
        </p:spPr>
        <p:txBody>
          <a:bodyPr wrap="square" rtlCol="0">
            <a:spAutoFit/>
          </a:bodyPr>
          <a:lstStyle/>
          <a:p>
            <a:r>
              <a:rPr lang="en-US" sz="3600" dirty="0">
                <a:solidFill>
                  <a:schemeClr val="bg1"/>
                </a:solidFill>
              </a:rPr>
              <a:t>Agency Roles &amp; Points of Contacts</a:t>
            </a:r>
          </a:p>
        </p:txBody>
      </p:sp>
      <p:pic>
        <p:nvPicPr>
          <p:cNvPr id="1028" name="Picture 4" descr="IA Dept of Education (@IADeptofEd) / Twitter">
            <a:extLst>
              <a:ext uri="{FF2B5EF4-FFF2-40B4-BE49-F238E27FC236}">
                <a16:creationId xmlns:a16="http://schemas.microsoft.com/office/drawing/2014/main" id="{514B98F6-0024-43AD-B055-76D0CA37D1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27080" y="3429000"/>
            <a:ext cx="652463" cy="6524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aryland Department of Labor Announces Apprenticeship Funding | IEC  Chesapeake">
            <a:extLst>
              <a:ext uri="{FF2B5EF4-FFF2-40B4-BE49-F238E27FC236}">
                <a16:creationId xmlns:a16="http://schemas.microsoft.com/office/drawing/2014/main" id="{1609C9E2-0D03-48F4-BEED-25E93923C1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6882" y="1223797"/>
            <a:ext cx="1472856" cy="97656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owa Board of Educational Examiners">
            <a:extLst>
              <a:ext uri="{FF2B5EF4-FFF2-40B4-BE49-F238E27FC236}">
                <a16:creationId xmlns:a16="http://schemas.microsoft.com/office/drawing/2014/main" id="{117A1628-B341-46E6-A170-C8C9508D83F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94481" y="5272253"/>
            <a:ext cx="717659" cy="7239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owa Workforce Development Schedules Denison Roundtable In Early October |  CBC Online - Carroll Broadcasting">
            <a:extLst>
              <a:ext uri="{FF2B5EF4-FFF2-40B4-BE49-F238E27FC236}">
                <a16:creationId xmlns:a16="http://schemas.microsoft.com/office/drawing/2014/main" id="{FC1E1666-D0ED-4120-97AC-878304F3F7A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751" y="5272253"/>
            <a:ext cx="2515160" cy="76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67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DA18-B1E7-4D8A-BBDF-70992709763B}"/>
              </a:ext>
            </a:extLst>
          </p:cNvPr>
          <p:cNvSpPr txBox="1"/>
          <p:nvPr/>
        </p:nvSpPr>
        <p:spPr>
          <a:xfrm>
            <a:off x="5626249" y="150607"/>
            <a:ext cx="6282466" cy="670739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2000" dirty="0">
              <a:solidFill>
                <a:schemeClr val="bg1"/>
              </a:solidFill>
            </a:endParaRPr>
          </a:p>
        </p:txBody>
      </p:sp>
      <p:sp>
        <p:nvSpPr>
          <p:cNvPr id="2" name="TextBox 1">
            <a:extLst>
              <a:ext uri="{FF2B5EF4-FFF2-40B4-BE49-F238E27FC236}">
                <a16:creationId xmlns:a16="http://schemas.microsoft.com/office/drawing/2014/main" id="{07A3A5B7-D263-4567-AE00-5B95C0AB4892}"/>
              </a:ext>
            </a:extLst>
          </p:cNvPr>
          <p:cNvSpPr txBox="1"/>
          <p:nvPr/>
        </p:nvSpPr>
        <p:spPr>
          <a:xfrm>
            <a:off x="194310" y="2480310"/>
            <a:ext cx="4572365" cy="1077218"/>
          </a:xfrm>
          <a:prstGeom prst="rect">
            <a:avLst/>
          </a:prstGeom>
          <a:noFill/>
        </p:spPr>
        <p:txBody>
          <a:bodyPr wrap="square" lIns="91440" tIns="45720" rIns="91440" bIns="45720" rtlCol="0" anchor="t">
            <a:spAutoFit/>
          </a:bodyPr>
          <a:lstStyle/>
          <a:p>
            <a:r>
              <a:rPr lang="en-US" sz="2400" b="1" dirty="0"/>
              <a:t>Iowa Workforce Development</a:t>
            </a:r>
          </a:p>
          <a:p>
            <a:endParaRPr lang="en-US" sz="1600" b="1" i="1" dirty="0">
              <a:effectLst/>
              <a:latin typeface="Times New Roman"/>
              <a:ea typeface="Calibri" panose="020F0502020204030204" pitchFamily="34" charset="0"/>
              <a:cs typeface="Times New Roman"/>
            </a:endParaRPr>
          </a:p>
          <a:p>
            <a:endParaRPr lang="en-US" sz="2400" b="1" dirty="0"/>
          </a:p>
        </p:txBody>
      </p:sp>
      <p:sp>
        <p:nvSpPr>
          <p:cNvPr id="8" name="TextBox 7">
            <a:extLst>
              <a:ext uri="{FF2B5EF4-FFF2-40B4-BE49-F238E27FC236}">
                <a16:creationId xmlns:a16="http://schemas.microsoft.com/office/drawing/2014/main" id="{B1A0082D-1045-4BBB-800E-68C73E595A53}"/>
              </a:ext>
            </a:extLst>
          </p:cNvPr>
          <p:cNvSpPr txBox="1"/>
          <p:nvPr/>
        </p:nvSpPr>
        <p:spPr>
          <a:xfrm>
            <a:off x="5509732" y="2398074"/>
            <a:ext cx="6371441" cy="2308324"/>
          </a:xfrm>
          <a:prstGeom prst="rect">
            <a:avLst/>
          </a:prstGeom>
          <a:noFill/>
        </p:spPr>
        <p:txBody>
          <a:bodyPr wrap="square" lIns="91440" tIns="45720" rIns="91440" bIns="45720" anchor="t">
            <a:spAutoFit/>
          </a:bodyPr>
          <a:lstStyle/>
          <a:p>
            <a:pPr marL="342900" indent="-342900" fontAlgn="base">
              <a:buSzPts val="1000"/>
              <a:buFont typeface="Symbol" panose="05050102010706020507" pitchFamily="18" charset="2"/>
              <a:buChar char=""/>
              <a:tabLst>
                <a:tab pos="457200" algn="l"/>
              </a:tabLst>
            </a:pPr>
            <a:r>
              <a:rPr lang="en-US" dirty="0">
                <a:solidFill>
                  <a:srgbClr val="000000"/>
                </a:solidFill>
                <a:latin typeface="Times New Roman"/>
                <a:cs typeface="Times New Roman"/>
              </a:rPr>
              <a:t>Grant Monitoring and Compliance</a:t>
            </a:r>
            <a:endParaRPr lang="en-US" dirty="0">
              <a:solidFill>
                <a:srgbClr val="000000"/>
              </a:solidFill>
              <a:effectLst/>
              <a:latin typeface="Times New Roman"/>
              <a:cs typeface="Times New Roman"/>
            </a:endParaRP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latin typeface="Times New Roman"/>
                <a:cs typeface="Times New Roman"/>
              </a:rPr>
              <a:t>Apprenticeship Standards Development</a:t>
            </a: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a:cs typeface="Times New Roman"/>
              </a:rPr>
              <a:t>Submit Lead Form to Office of Apprenticeship (OA)</a:t>
            </a:r>
          </a:p>
          <a:p>
            <a:pPr marL="342900" indent="-342900" fontAlgn="base">
              <a:buSzPts val="1000"/>
              <a:buFont typeface="Symbol" panose="05050102010706020507" pitchFamily="18" charset="2"/>
              <a:buChar char=""/>
              <a:tabLst>
                <a:tab pos="457200" algn="l"/>
              </a:tabLst>
            </a:pPr>
            <a:r>
              <a:rPr lang="en-US" dirty="0">
                <a:solidFill>
                  <a:srgbClr val="000000"/>
                </a:solidFill>
                <a:latin typeface="Times New Roman"/>
                <a:cs typeface="Times New Roman"/>
              </a:rPr>
              <a:t>Grant and Registered Apprenticeship Technical Assistance</a:t>
            </a:r>
            <a:endParaRPr lang="en-US" dirty="0">
              <a:solidFill>
                <a:srgbClr val="000000"/>
              </a:solidFill>
              <a:effectLst/>
              <a:latin typeface="Times New Roman"/>
              <a:cs typeface="Times New Roman"/>
            </a:endParaRPr>
          </a:p>
          <a:p>
            <a:pPr marL="342900" indent="-342900" fontAlgn="base">
              <a:buSzPts val="1000"/>
              <a:buFont typeface="Symbol" panose="05050102010706020507" pitchFamily="18" charset="2"/>
              <a:buChar char=""/>
              <a:tabLst>
                <a:tab pos="457200" algn="l"/>
              </a:tabLst>
            </a:pPr>
            <a:r>
              <a:rPr lang="en-US" dirty="0">
                <a:solidFill>
                  <a:srgbClr val="000000"/>
                </a:solidFill>
                <a:latin typeface="Times New Roman"/>
                <a:cs typeface="Times New Roman"/>
              </a:rPr>
              <a:t>Guide</a:t>
            </a:r>
            <a:r>
              <a:rPr lang="en-US" dirty="0">
                <a:solidFill>
                  <a:srgbClr val="000000"/>
                </a:solidFill>
                <a:effectLst/>
                <a:latin typeface="Times New Roman"/>
                <a:cs typeface="Times New Roman"/>
              </a:rPr>
              <a:t> </a:t>
            </a:r>
            <a:r>
              <a:rPr lang="en-US" dirty="0">
                <a:solidFill>
                  <a:srgbClr val="000000"/>
                </a:solidFill>
                <a:latin typeface="Times New Roman"/>
                <a:cs typeface="Times New Roman"/>
              </a:rPr>
              <a:t>Sponsors/Employers</a:t>
            </a:r>
            <a:r>
              <a:rPr lang="en-US" dirty="0">
                <a:solidFill>
                  <a:srgbClr val="000000"/>
                </a:solidFill>
                <a:effectLst/>
                <a:latin typeface="Times New Roman"/>
                <a:cs typeface="Times New Roman"/>
              </a:rPr>
              <a:t> (school districts</a:t>
            </a:r>
            <a:r>
              <a:rPr lang="en-US" dirty="0">
                <a:solidFill>
                  <a:srgbClr val="000000"/>
                </a:solidFill>
                <a:latin typeface="Times New Roman"/>
                <a:cs typeface="Times New Roman"/>
              </a:rPr>
              <a:t>) and Related</a:t>
            </a:r>
            <a:r>
              <a:rPr lang="en-US" dirty="0">
                <a:solidFill>
                  <a:srgbClr val="000000"/>
                </a:solidFill>
                <a:effectLst/>
                <a:latin typeface="Times New Roman"/>
                <a:cs typeface="Times New Roman"/>
              </a:rPr>
              <a:t> Technical Instruction (RTI)</a:t>
            </a:r>
            <a:r>
              <a:rPr lang="en-US" dirty="0">
                <a:solidFill>
                  <a:srgbClr val="000000"/>
                </a:solidFill>
                <a:latin typeface="Times New Roman"/>
                <a:cs typeface="Times New Roman"/>
              </a:rPr>
              <a:t> Providers</a:t>
            </a:r>
            <a:endParaRPr lang="en-US" dirty="0">
              <a:solidFill>
                <a:srgbClr val="000000"/>
              </a:solidFill>
              <a:latin typeface="Times New Roman" panose="02020603050405020304" pitchFamily="18" charset="0"/>
              <a:cs typeface="Times New Roman"/>
            </a:endParaRPr>
          </a:p>
          <a:p>
            <a:pPr marL="342900" indent="-342900" fontAlgn="base">
              <a:buSzPts val="1000"/>
              <a:buFont typeface="Symbol" panose="05050102010706020507" pitchFamily="18" charset="2"/>
              <a:buChar char=""/>
              <a:tabLst>
                <a:tab pos="457200" algn="l"/>
              </a:tabLst>
            </a:pPr>
            <a:r>
              <a:rPr lang="en-US" dirty="0">
                <a:solidFill>
                  <a:srgbClr val="000000"/>
                </a:solidFill>
                <a:latin typeface="Times New Roman"/>
                <a:cs typeface="Times New Roman"/>
              </a:rPr>
              <a:t>Data Management and Reporting</a:t>
            </a:r>
            <a:endParaRPr lang="en-US" dirty="0">
              <a:solidFill>
                <a:srgbClr val="000000"/>
              </a:solidFill>
              <a:effectLst/>
              <a:latin typeface="Times New Roman" panose="02020603050405020304" pitchFamily="18" charset="0"/>
              <a:cs typeface="Times New Roman"/>
            </a:endParaRPr>
          </a:p>
          <a:p>
            <a:pPr marL="342900" indent="-342900" fontAlgn="base">
              <a:buSzPts val="1000"/>
              <a:buFont typeface="Symbol" panose="05050102010706020507" pitchFamily="18" charset="2"/>
              <a:buChar char=""/>
              <a:tabLst>
                <a:tab pos="457200" algn="l"/>
              </a:tabLst>
            </a:pPr>
            <a:r>
              <a:rPr lang="en-US" dirty="0">
                <a:solidFill>
                  <a:srgbClr val="000000"/>
                </a:solidFill>
                <a:latin typeface="Times New Roman"/>
                <a:cs typeface="Times New Roman"/>
              </a:rPr>
              <a:t>Fiscal Management </a:t>
            </a:r>
            <a:endParaRPr lang="en-US" dirty="0">
              <a:solidFill>
                <a:srgbClr val="000000"/>
              </a:solidFill>
              <a:effectLst/>
              <a:latin typeface="Times New Roman"/>
              <a:cs typeface="Times New Roman"/>
            </a:endParaRPr>
          </a:p>
        </p:txBody>
      </p:sp>
    </p:spTree>
    <p:extLst>
      <p:ext uri="{BB962C8B-B14F-4D97-AF65-F5344CB8AC3E}">
        <p14:creationId xmlns:p14="http://schemas.microsoft.com/office/powerpoint/2010/main" val="51019153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DA18-B1E7-4D8A-BBDF-70992709763B}"/>
              </a:ext>
            </a:extLst>
          </p:cNvPr>
          <p:cNvSpPr txBox="1"/>
          <p:nvPr/>
        </p:nvSpPr>
        <p:spPr>
          <a:xfrm>
            <a:off x="5626249" y="150607"/>
            <a:ext cx="6282466" cy="670739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2000" dirty="0">
              <a:solidFill>
                <a:schemeClr val="bg1"/>
              </a:solidFill>
            </a:endParaRPr>
          </a:p>
        </p:txBody>
      </p:sp>
      <p:sp>
        <p:nvSpPr>
          <p:cNvPr id="2" name="TextBox 1">
            <a:extLst>
              <a:ext uri="{FF2B5EF4-FFF2-40B4-BE49-F238E27FC236}">
                <a16:creationId xmlns:a16="http://schemas.microsoft.com/office/drawing/2014/main" id="{07A3A5B7-D263-4567-AE00-5B95C0AB4892}"/>
              </a:ext>
            </a:extLst>
          </p:cNvPr>
          <p:cNvSpPr txBox="1"/>
          <p:nvPr/>
        </p:nvSpPr>
        <p:spPr>
          <a:xfrm>
            <a:off x="194310" y="2480310"/>
            <a:ext cx="4572365" cy="830997"/>
          </a:xfrm>
          <a:prstGeom prst="rect">
            <a:avLst/>
          </a:prstGeom>
          <a:noFill/>
        </p:spPr>
        <p:txBody>
          <a:bodyPr wrap="square" rtlCol="0">
            <a:spAutoFit/>
          </a:bodyPr>
          <a:lstStyle/>
          <a:p>
            <a:r>
              <a:rPr lang="en-US" sz="2400" b="1" dirty="0"/>
              <a:t>Department of Education</a:t>
            </a:r>
          </a:p>
          <a:p>
            <a:endParaRPr lang="en-US" sz="2400" b="1" dirty="0"/>
          </a:p>
        </p:txBody>
      </p:sp>
      <p:sp>
        <p:nvSpPr>
          <p:cNvPr id="9" name="TextBox 8">
            <a:extLst>
              <a:ext uri="{FF2B5EF4-FFF2-40B4-BE49-F238E27FC236}">
                <a16:creationId xmlns:a16="http://schemas.microsoft.com/office/drawing/2014/main" id="{E01E4B4D-3EA9-4B84-8DB2-E56E54D0FD9E}"/>
              </a:ext>
            </a:extLst>
          </p:cNvPr>
          <p:cNvSpPr txBox="1"/>
          <p:nvPr/>
        </p:nvSpPr>
        <p:spPr>
          <a:xfrm>
            <a:off x="5499342" y="1741646"/>
            <a:ext cx="6097904" cy="3416320"/>
          </a:xfrm>
          <a:prstGeom prst="rect">
            <a:avLst/>
          </a:prstGeom>
          <a:noFill/>
        </p:spPr>
        <p:txBody>
          <a:bodyPr wrap="square">
            <a:spAutoFit/>
          </a:bodyPr>
          <a:lstStyle/>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Meet regularly with educator preparation representatives</a:t>
            </a: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Meet with </a:t>
            </a:r>
            <a:r>
              <a:rPr lang="en-US">
                <a:solidFill>
                  <a:srgbClr val="000000"/>
                </a:solidFill>
                <a:effectLst/>
                <a:latin typeface="Times New Roman" panose="02020603050405020304" pitchFamily="18" charset="0"/>
              </a:rPr>
              <a:t>Iow</a:t>
            </a:r>
            <a:r>
              <a:rPr lang="en-US">
                <a:solidFill>
                  <a:srgbClr val="000000"/>
                </a:solidFill>
                <a:latin typeface="Times New Roman" panose="02020603050405020304" pitchFamily="18" charset="0"/>
              </a:rPr>
              <a:t>a </a:t>
            </a:r>
            <a:r>
              <a:rPr lang="en-US">
                <a:solidFill>
                  <a:srgbClr val="000000"/>
                </a:solidFill>
                <a:effectLst/>
                <a:latin typeface="Times New Roman" panose="02020603050405020304" pitchFamily="18" charset="0"/>
              </a:rPr>
              <a:t>Higher </a:t>
            </a:r>
            <a:r>
              <a:rPr lang="en-US">
                <a:solidFill>
                  <a:srgbClr val="000000"/>
                </a:solidFill>
                <a:latin typeface="Times New Roman" panose="02020603050405020304" pitchFamily="18" charset="0"/>
              </a:rPr>
              <a:t>Education representatives (</a:t>
            </a:r>
            <a:r>
              <a:rPr lang="en-US" dirty="0">
                <a:solidFill>
                  <a:srgbClr val="000000"/>
                </a:solidFill>
                <a:effectLst/>
                <a:latin typeface="Times New Roman" panose="02020603050405020304" pitchFamily="18" charset="0"/>
              </a:rPr>
              <a:t>Educator preparation programs and Community College) </a:t>
            </a: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Meet regularly with partners from </a:t>
            </a:r>
            <a:r>
              <a:rPr lang="en-US">
                <a:solidFill>
                  <a:srgbClr val="000000"/>
                </a:solidFill>
                <a:effectLst/>
                <a:latin typeface="Times New Roman" panose="02020603050405020304" pitchFamily="18" charset="0"/>
              </a:rPr>
              <a:t>Department of Education</a:t>
            </a:r>
            <a:r>
              <a:rPr lang="en-US" dirty="0">
                <a:solidFill>
                  <a:srgbClr val="000000"/>
                </a:solidFill>
                <a:effectLst/>
                <a:latin typeface="Times New Roman" panose="02020603050405020304" pitchFamily="18" charset="0"/>
              </a:rPr>
              <a:t>, </a:t>
            </a:r>
            <a:r>
              <a:rPr lang="en-US">
                <a:solidFill>
                  <a:srgbClr val="000000"/>
                </a:solidFill>
                <a:effectLst/>
                <a:latin typeface="Times New Roman" panose="02020603050405020304" pitchFamily="18" charset="0"/>
              </a:rPr>
              <a:t>Iowa Workforce Development</a:t>
            </a:r>
            <a:r>
              <a:rPr lang="en-US" dirty="0">
                <a:solidFill>
                  <a:srgbClr val="000000"/>
                </a:solidFill>
                <a:effectLst/>
                <a:latin typeface="Times New Roman" panose="02020603050405020304" pitchFamily="18" charset="0"/>
              </a:rPr>
              <a:t>, BOEE, and </a:t>
            </a:r>
            <a:r>
              <a:rPr lang="en-US">
                <a:solidFill>
                  <a:srgbClr val="000000"/>
                </a:solidFill>
                <a:effectLst/>
                <a:latin typeface="Times New Roman" panose="02020603050405020304" pitchFamily="18" charset="0"/>
              </a:rPr>
              <a:t>Department of </a:t>
            </a:r>
            <a:r>
              <a:rPr lang="en-US">
                <a:solidFill>
                  <a:srgbClr val="000000"/>
                </a:solidFill>
                <a:latin typeface="Times New Roman" panose="02020603050405020304" pitchFamily="18" charset="0"/>
              </a:rPr>
              <a:t>Labor’s Office of Apprenticeship</a:t>
            </a:r>
            <a:endParaRPr lang="en-US" dirty="0">
              <a:solidFill>
                <a:srgbClr val="000000"/>
              </a:solidFill>
              <a:effectLst/>
            </a:endParaRP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Accelerate approval process for paraeducator program approval submitted by July 1</a:t>
            </a: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Accelerate approval of a shared governance agreement submitted by-before July 15</a:t>
            </a: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Answer educational program questions regarding field placement/student teaching requirements</a:t>
            </a:r>
            <a:endParaRPr lang="en-US" dirty="0">
              <a:solidFill>
                <a:srgbClr val="000000"/>
              </a:solidFill>
              <a:effectLst/>
            </a:endParaRPr>
          </a:p>
        </p:txBody>
      </p:sp>
    </p:spTree>
    <p:extLst>
      <p:ext uri="{BB962C8B-B14F-4D97-AF65-F5344CB8AC3E}">
        <p14:creationId xmlns:p14="http://schemas.microsoft.com/office/powerpoint/2010/main" val="2485221764"/>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DA18-B1E7-4D8A-BBDF-70992709763B}"/>
              </a:ext>
            </a:extLst>
          </p:cNvPr>
          <p:cNvSpPr txBox="1"/>
          <p:nvPr/>
        </p:nvSpPr>
        <p:spPr>
          <a:xfrm>
            <a:off x="5626249" y="150607"/>
            <a:ext cx="6282466" cy="670739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2000" dirty="0">
              <a:solidFill>
                <a:schemeClr val="bg1"/>
              </a:solidFill>
            </a:endParaRPr>
          </a:p>
        </p:txBody>
      </p:sp>
      <p:sp>
        <p:nvSpPr>
          <p:cNvPr id="2" name="TextBox 1">
            <a:extLst>
              <a:ext uri="{FF2B5EF4-FFF2-40B4-BE49-F238E27FC236}">
                <a16:creationId xmlns:a16="http://schemas.microsoft.com/office/drawing/2014/main" id="{07A3A5B7-D263-4567-AE00-5B95C0AB4892}"/>
              </a:ext>
            </a:extLst>
          </p:cNvPr>
          <p:cNvSpPr txBox="1"/>
          <p:nvPr/>
        </p:nvSpPr>
        <p:spPr>
          <a:xfrm>
            <a:off x="194310" y="2480310"/>
            <a:ext cx="4572365" cy="1200329"/>
          </a:xfrm>
          <a:prstGeom prst="rect">
            <a:avLst/>
          </a:prstGeom>
          <a:noFill/>
        </p:spPr>
        <p:txBody>
          <a:bodyPr wrap="square" rtlCol="0">
            <a:spAutoFit/>
          </a:bodyPr>
          <a:lstStyle/>
          <a:p>
            <a:r>
              <a:rPr lang="en-US" sz="2400" b="1" dirty="0"/>
              <a:t>U.S. Department of Labor</a:t>
            </a:r>
          </a:p>
          <a:p>
            <a:r>
              <a:rPr lang="en-US" sz="2400" b="1" dirty="0"/>
              <a:t>Office of Apprenticeship</a:t>
            </a:r>
          </a:p>
          <a:p>
            <a:r>
              <a:rPr lang="en-US" sz="2400" b="1" dirty="0"/>
              <a:t>(Iowa Office)</a:t>
            </a:r>
          </a:p>
        </p:txBody>
      </p:sp>
      <p:sp>
        <p:nvSpPr>
          <p:cNvPr id="8" name="TextBox 7">
            <a:extLst>
              <a:ext uri="{FF2B5EF4-FFF2-40B4-BE49-F238E27FC236}">
                <a16:creationId xmlns:a16="http://schemas.microsoft.com/office/drawing/2014/main" id="{80C304BB-A2F1-4298-A5CF-37A30EFA3595}"/>
              </a:ext>
            </a:extLst>
          </p:cNvPr>
          <p:cNvSpPr txBox="1"/>
          <p:nvPr/>
        </p:nvSpPr>
        <p:spPr>
          <a:xfrm>
            <a:off x="5679226" y="1423660"/>
            <a:ext cx="6097904" cy="4247317"/>
          </a:xfrm>
          <a:prstGeom prst="rect">
            <a:avLst/>
          </a:prstGeom>
          <a:noFill/>
        </p:spPr>
        <p:txBody>
          <a:bodyPr wrap="square">
            <a:spAutoFit/>
          </a:bodyPr>
          <a:lstStyle/>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Ensure the Registered Apprenticeship programs submitted meet the qualifying components of DOE, BOEE and federal requirements, codes, regulations, etc.</a:t>
            </a:r>
            <a:endParaRPr lang="en-US" dirty="0">
              <a:solidFill>
                <a:srgbClr val="000000"/>
              </a:solidFill>
              <a:effectLst/>
            </a:endParaRP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Officially certify and register the apprenticeship </a:t>
            </a: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Certify completion of Registered Apprenticeships, identify non-completers and provide other data or information, as needed and within appropriate data sharing rules and regulations</a:t>
            </a:r>
            <a:endParaRPr lang="en-US" dirty="0">
              <a:solidFill>
                <a:srgbClr val="000000"/>
              </a:solidFill>
              <a:effectLst/>
            </a:endParaRP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Provide referrals back to Department of Education, Iowa Workforce Development, BOEE, and Department of </a:t>
            </a:r>
            <a:r>
              <a:rPr lang="en-US" dirty="0">
                <a:solidFill>
                  <a:srgbClr val="000000"/>
                </a:solidFill>
                <a:latin typeface="Times New Roman" panose="02020603050405020304" pitchFamily="18" charset="0"/>
              </a:rPr>
              <a:t>Labor’s Office of Apprenticeship </a:t>
            </a:r>
            <a:r>
              <a:rPr lang="en-US" dirty="0">
                <a:solidFill>
                  <a:srgbClr val="000000"/>
                </a:solidFill>
                <a:effectLst/>
                <a:latin typeface="Times New Roman" panose="02020603050405020304" pitchFamily="18" charset="0"/>
              </a:rPr>
              <a:t>and other stakeholders to answer questions, connect resources and provide other support as needed</a:t>
            </a:r>
          </a:p>
          <a:p>
            <a:pPr marL="342900" indent="-342900" fontAlgn="base">
              <a:buSzPts val="1000"/>
              <a:buFont typeface="Symbol" panose="05050102010706020507" pitchFamily="18" charset="2"/>
              <a:buChar char=""/>
              <a:tabLst>
                <a:tab pos="457200" algn="l"/>
              </a:tabLst>
            </a:pPr>
            <a:r>
              <a:rPr lang="en-US" dirty="0">
                <a:solidFill>
                  <a:schemeClr val="bg1"/>
                </a:solidFill>
                <a:latin typeface="Times New Roman" panose="02020603050405020304" pitchFamily="18" charset="0"/>
              </a:rPr>
              <a:t>Provide technical assistance to Registered Apprenticeship Sponsors regarding their Registered Program and RAPIDS</a:t>
            </a:r>
            <a:endParaRPr lang="en-US" dirty="0">
              <a:solidFill>
                <a:schemeClr val="bg1"/>
              </a:solidFill>
              <a:effectLst/>
            </a:endParaRPr>
          </a:p>
        </p:txBody>
      </p:sp>
    </p:spTree>
    <p:extLst>
      <p:ext uri="{BB962C8B-B14F-4D97-AF65-F5344CB8AC3E}">
        <p14:creationId xmlns:p14="http://schemas.microsoft.com/office/powerpoint/2010/main" val="347392025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B0BBDA18-B1E7-4D8A-BBDF-70992709763B}"/>
              </a:ext>
            </a:extLst>
          </p:cNvPr>
          <p:cNvSpPr txBox="1"/>
          <p:nvPr/>
        </p:nvSpPr>
        <p:spPr>
          <a:xfrm>
            <a:off x="5626249" y="150607"/>
            <a:ext cx="6282466" cy="6707393"/>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endParaRPr lang="en-US" sz="2000" dirty="0">
              <a:solidFill>
                <a:schemeClr val="bg1"/>
              </a:solidFill>
            </a:endParaRPr>
          </a:p>
        </p:txBody>
      </p:sp>
      <p:sp>
        <p:nvSpPr>
          <p:cNvPr id="2" name="TextBox 1">
            <a:extLst>
              <a:ext uri="{FF2B5EF4-FFF2-40B4-BE49-F238E27FC236}">
                <a16:creationId xmlns:a16="http://schemas.microsoft.com/office/drawing/2014/main" id="{07A3A5B7-D263-4567-AE00-5B95C0AB4892}"/>
              </a:ext>
            </a:extLst>
          </p:cNvPr>
          <p:cNvSpPr txBox="1"/>
          <p:nvPr/>
        </p:nvSpPr>
        <p:spPr>
          <a:xfrm>
            <a:off x="194310" y="2480310"/>
            <a:ext cx="4572365" cy="830997"/>
          </a:xfrm>
          <a:prstGeom prst="rect">
            <a:avLst/>
          </a:prstGeom>
          <a:noFill/>
        </p:spPr>
        <p:txBody>
          <a:bodyPr wrap="square" rtlCol="0">
            <a:spAutoFit/>
          </a:bodyPr>
          <a:lstStyle/>
          <a:p>
            <a:r>
              <a:rPr lang="en-US" sz="2400" b="1" dirty="0"/>
              <a:t>Board of Educational Examiners</a:t>
            </a:r>
          </a:p>
          <a:p>
            <a:endParaRPr lang="en-US" sz="2400" b="1" dirty="0"/>
          </a:p>
        </p:txBody>
      </p:sp>
      <p:sp>
        <p:nvSpPr>
          <p:cNvPr id="9" name="TextBox 8">
            <a:extLst>
              <a:ext uri="{FF2B5EF4-FFF2-40B4-BE49-F238E27FC236}">
                <a16:creationId xmlns:a16="http://schemas.microsoft.com/office/drawing/2014/main" id="{53AF1C40-35F3-400F-A29E-A1B1FC934F83}"/>
              </a:ext>
            </a:extLst>
          </p:cNvPr>
          <p:cNvSpPr txBox="1"/>
          <p:nvPr/>
        </p:nvSpPr>
        <p:spPr>
          <a:xfrm>
            <a:off x="5499342" y="2059008"/>
            <a:ext cx="6097904" cy="2031325"/>
          </a:xfrm>
          <a:prstGeom prst="rect">
            <a:avLst/>
          </a:prstGeom>
          <a:noFill/>
        </p:spPr>
        <p:txBody>
          <a:bodyPr wrap="square">
            <a:spAutoFit/>
          </a:bodyPr>
          <a:lstStyle/>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Answer district questions about teacher qualifications and licensure</a:t>
            </a:r>
            <a:endParaRPr lang="en-US" dirty="0">
              <a:solidFill>
                <a:srgbClr val="000000"/>
              </a:solidFill>
              <a:effectLst/>
            </a:endParaRP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Answer questions regarding licensure and endorsement requirements</a:t>
            </a:r>
            <a:endParaRPr lang="en-US" dirty="0">
              <a:solidFill>
                <a:srgbClr val="000000"/>
              </a:solidFill>
              <a:effectLst/>
            </a:endParaRPr>
          </a:p>
          <a:p>
            <a:pPr marL="342900" lvl="0" indent="-342900" fontAlgn="base">
              <a:spcBef>
                <a:spcPts val="0"/>
              </a:spcBef>
              <a:spcAft>
                <a:spcPts val="0"/>
              </a:spcAft>
              <a:buSzPts val="1000"/>
              <a:buFont typeface="Symbol" panose="05050102010706020507" pitchFamily="18" charset="2"/>
              <a:buChar char=""/>
              <a:tabLst>
                <a:tab pos="457200" algn="l"/>
              </a:tabLst>
            </a:pPr>
            <a:r>
              <a:rPr lang="en-US" dirty="0">
                <a:solidFill>
                  <a:srgbClr val="000000"/>
                </a:solidFill>
                <a:effectLst/>
                <a:latin typeface="Times New Roman" panose="02020603050405020304" pitchFamily="18" charset="0"/>
              </a:rPr>
              <a:t>Approval of curriculum for program changes: educator preparation programs and paraeducator preparation programs</a:t>
            </a:r>
            <a:endParaRPr lang="en-US" dirty="0">
              <a:solidFill>
                <a:srgbClr val="000000"/>
              </a:solidFill>
              <a:effectLst/>
            </a:endParaRPr>
          </a:p>
        </p:txBody>
      </p:sp>
    </p:spTree>
    <p:extLst>
      <p:ext uri="{BB962C8B-B14F-4D97-AF65-F5344CB8AC3E}">
        <p14:creationId xmlns:p14="http://schemas.microsoft.com/office/powerpoint/2010/main" val="1350875179"/>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73" name="Rectangle 2064">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96DAF1F-6AD8-4B73-8DD8-F28518B2FFAC}"/>
              </a:ext>
            </a:extLst>
          </p:cNvPr>
          <p:cNvSpPr txBox="1"/>
          <p:nvPr/>
        </p:nvSpPr>
        <p:spPr>
          <a:xfrm>
            <a:off x="330926" y="914400"/>
            <a:ext cx="4338265" cy="2887579"/>
          </a:xfrm>
          <a:prstGeom prst="ellipse">
            <a:avLst/>
          </a:prstGeom>
        </p:spPr>
        <p:txBody>
          <a:bodyPr vert="horz" lIns="91440" tIns="45720" rIns="91440" bIns="45720" rtlCol="0" anchor="b">
            <a:normAutofit lnSpcReduction="10000"/>
          </a:bodyPr>
          <a:lstStyle/>
          <a:p>
            <a:pPr algn="ctr">
              <a:lnSpc>
                <a:spcPct val="90000"/>
              </a:lnSpc>
              <a:spcBef>
                <a:spcPct val="0"/>
              </a:spcBef>
              <a:spcAft>
                <a:spcPts val="600"/>
              </a:spcAft>
            </a:pPr>
            <a:r>
              <a:rPr lang="en-US" sz="3000" b="1">
                <a:solidFill>
                  <a:srgbClr val="FFFFFF"/>
                </a:solidFill>
                <a:latin typeface="+mj-lt"/>
                <a:ea typeface="+mj-ea"/>
                <a:cs typeface="+mj-cs"/>
              </a:rPr>
              <a:t>Five</a:t>
            </a:r>
            <a:r>
              <a:rPr lang="en-US" sz="3000" b="1" kern="1200">
                <a:solidFill>
                  <a:srgbClr val="FFFFFF"/>
                </a:solidFill>
                <a:latin typeface="+mj-lt"/>
                <a:ea typeface="+mj-ea"/>
                <a:cs typeface="+mj-cs"/>
              </a:rPr>
              <a:t> </a:t>
            </a:r>
          </a:p>
          <a:p>
            <a:pPr algn="ctr">
              <a:lnSpc>
                <a:spcPct val="90000"/>
              </a:lnSpc>
              <a:spcBef>
                <a:spcPct val="0"/>
              </a:spcBef>
              <a:spcAft>
                <a:spcPts val="600"/>
              </a:spcAft>
            </a:pPr>
            <a:r>
              <a:rPr lang="en-US" sz="3000" b="1" kern="1200">
                <a:solidFill>
                  <a:srgbClr val="FFFFFF"/>
                </a:solidFill>
                <a:latin typeface="+mj-lt"/>
                <a:ea typeface="+mj-ea"/>
                <a:cs typeface="+mj-cs"/>
              </a:rPr>
              <a:t>Registered Apprenticeship Program Components</a:t>
            </a:r>
          </a:p>
        </p:txBody>
      </p:sp>
      <p:cxnSp>
        <p:nvCxnSpPr>
          <p:cNvPr id="2074" name="Straight Connector 2066">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2050" name="Picture 2">
            <a:extLst>
              <a:ext uri="{FF2B5EF4-FFF2-40B4-BE49-F238E27FC236}">
                <a16:creationId xmlns:a16="http://schemas.microsoft.com/office/drawing/2014/main" id="{4528B8E1-206D-4ED5-8B1A-CA4FB028D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41296"/>
          <a:stretch/>
        </p:blipFill>
        <p:spPr bwMode="auto">
          <a:xfrm>
            <a:off x="5069634" y="2639799"/>
            <a:ext cx="6553545" cy="2048629"/>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C40EAF7E-2879-40BE-A3B1-94CBBBE1E14E}"/>
              </a:ext>
            </a:extLst>
          </p:cNvPr>
          <p:cNvSpPr txBox="1">
            <a:spLocks/>
          </p:cNvSpPr>
          <p:nvPr/>
        </p:nvSpPr>
        <p:spPr>
          <a:xfrm>
            <a:off x="2119948" y="251236"/>
            <a:ext cx="9741126" cy="1600200"/>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ln>
                  <a:noFill/>
                </a:ln>
                <a:solidFill>
                  <a:srgbClr val="39403B"/>
                </a:solidFill>
                <a:latin typeface="Arial" panose="020B0604020202020204" pitchFamily="34" charset="0"/>
                <a:ea typeface="+mj-ea"/>
                <a:cs typeface="Arial" panose="020B0604020202020204" pitchFamily="34" charset="0"/>
              </a:defRPr>
            </a:lvl1pPr>
          </a:lstStyle>
          <a:p>
            <a:endParaRPr lang="en-US" dirty="0"/>
          </a:p>
        </p:txBody>
      </p:sp>
      <p:sp>
        <p:nvSpPr>
          <p:cNvPr id="7" name="Rectangle 6">
            <a:extLst>
              <a:ext uri="{FF2B5EF4-FFF2-40B4-BE49-F238E27FC236}">
                <a16:creationId xmlns:a16="http://schemas.microsoft.com/office/drawing/2014/main" id="{AF672E96-C9F3-4AAD-9064-EACE07CB88AE}"/>
              </a:ext>
            </a:extLst>
          </p:cNvPr>
          <p:cNvSpPr/>
          <p:nvPr/>
        </p:nvSpPr>
        <p:spPr>
          <a:xfrm>
            <a:off x="5466848" y="5031816"/>
            <a:ext cx="5759116" cy="707886"/>
          </a:xfrm>
          <a:prstGeom prst="rect">
            <a:avLst/>
          </a:prstGeom>
        </p:spPr>
        <p:txBody>
          <a:bodyPr wrap="square">
            <a:spAutoFit/>
          </a:bodyPr>
          <a:lstStyle/>
          <a:p>
            <a:pPr marL="0" indent="0" algn="ctr">
              <a:spcBef>
                <a:spcPts val="0"/>
              </a:spcBef>
              <a:buFont typeface="Arial"/>
              <a:buNone/>
            </a:pPr>
            <a:r>
              <a:rPr lang="en-US" sz="2000" b="1">
                <a:latin typeface="Calibri" panose="020F0502020204030204" pitchFamily="34" charset="0"/>
                <a:ea typeface="Times New Roman" panose="02020603050405020304" pitchFamily="18" charset="0"/>
                <a:cs typeface="Calibri" panose="020F0502020204030204" pitchFamily="34" charset="0"/>
              </a:rPr>
              <a:t>92% </a:t>
            </a:r>
          </a:p>
          <a:p>
            <a:pPr marL="0" indent="0" algn="ctr">
              <a:spcBef>
                <a:spcPts val="0"/>
              </a:spcBef>
              <a:buFont typeface="Arial"/>
              <a:buNone/>
            </a:pPr>
            <a:r>
              <a:rPr lang="en-US" sz="2000" b="1">
                <a:latin typeface="Calibri" panose="020F0502020204030204" pitchFamily="34" charset="0"/>
                <a:ea typeface="Times New Roman" panose="02020603050405020304" pitchFamily="18" charset="0"/>
                <a:cs typeface="Calibri" panose="020F0502020204030204" pitchFamily="34" charset="0"/>
              </a:rPr>
              <a:t>Employment Retention</a:t>
            </a:r>
            <a:endParaRPr lang="en-US" sz="1700">
              <a:latin typeface="Calibri" panose="020F0502020204030204" pitchFamily="34" charset="0"/>
              <a:ea typeface="Times New Roman" panose="02020603050405020304" pitchFamily="18" charset="0"/>
              <a:cs typeface="Calibri" panose="020F0502020204030204" pitchFamily="34" charset="0"/>
            </a:endParaRPr>
          </a:p>
        </p:txBody>
      </p:sp>
      <p:sp>
        <p:nvSpPr>
          <p:cNvPr id="8" name="Content Placeholder 2">
            <a:extLst>
              <a:ext uri="{FF2B5EF4-FFF2-40B4-BE49-F238E27FC236}">
                <a16:creationId xmlns:a16="http://schemas.microsoft.com/office/drawing/2014/main" id="{B9A1C14C-9ACD-4F62-B85C-37D6BE7F1511}"/>
              </a:ext>
            </a:extLst>
          </p:cNvPr>
          <p:cNvSpPr txBox="1">
            <a:spLocks/>
          </p:cNvSpPr>
          <p:nvPr/>
        </p:nvSpPr>
        <p:spPr>
          <a:xfrm>
            <a:off x="4837698" y="337963"/>
            <a:ext cx="7017418" cy="2164189"/>
          </a:xfrm>
          <a:prstGeom prst="rect">
            <a:avLst/>
          </a:prstGeom>
          <a:noFill/>
          <a:ln>
            <a:noFill/>
          </a:ln>
        </p:spPr>
        <p:txBody>
          <a:bodyPr spcFirstLastPara="1" wrap="square" lIns="91425" tIns="45700" rIns="91425" bIns="45700" anchor="t" anchorCtr="0">
            <a:normAutofit fontScale="92500" lnSpcReduction="10000"/>
          </a:bodyPr>
          <a:lstStyle>
            <a:defPPr marR="0" lvl="0" algn="l" rtl="0">
              <a:lnSpc>
                <a:spcPct val="100000"/>
              </a:lnSpc>
              <a:spcBef>
                <a:spcPts val="0"/>
              </a:spcBef>
              <a:spcAft>
                <a:spcPts val="0"/>
              </a:spcAft>
            </a:defPPr>
            <a:lvl1pPr marL="457200" marR="0" lvl="0" indent="-406400" algn="l" rtl="0">
              <a:lnSpc>
                <a:spcPct val="12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2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2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indent="0">
              <a:spcBef>
                <a:spcPts val="0"/>
              </a:spcBef>
              <a:buFont typeface="Arial"/>
              <a:buNone/>
            </a:pPr>
            <a:r>
              <a:rPr lang="en-US" sz="2400" b="1" dirty="0">
                <a:latin typeface="Calibri" panose="020F0502020204030204" pitchFamily="34" charset="0"/>
                <a:ea typeface="Times New Roman" panose="02020603050405020304" pitchFamily="18" charset="0"/>
                <a:cs typeface="Calibri" panose="020F0502020204030204" pitchFamily="34" charset="0"/>
              </a:rPr>
              <a:t>OVERVIEW:</a:t>
            </a:r>
          </a:p>
          <a:p>
            <a:pPr>
              <a:spcBef>
                <a:spcPts val="0"/>
              </a:spcBef>
              <a:buFont typeface="Arial" panose="020B0604020202020204" pitchFamily="34" charset="0"/>
              <a:buChar char="•"/>
            </a:pPr>
            <a:r>
              <a:rPr lang="en-US" sz="2000" b="1" dirty="0">
                <a:solidFill>
                  <a:srgbClr val="4C767C"/>
                </a:solidFill>
                <a:latin typeface="Calibri" panose="020F0502020204030204" pitchFamily="34" charset="0"/>
                <a:ea typeface="Times New Roman" panose="02020603050405020304" pitchFamily="18" charset="0"/>
                <a:cs typeface="Calibri" panose="020F0502020204030204" pitchFamily="34" charset="0"/>
              </a:rPr>
              <a:t>Employer Driven </a:t>
            </a:r>
            <a:r>
              <a:rPr lang="en-US" sz="2000" dirty="0">
                <a:latin typeface="Calibri" panose="020F0502020204030204" pitchFamily="34" charset="0"/>
                <a:ea typeface="Times New Roman" panose="02020603050405020304" pitchFamily="18" charset="0"/>
                <a:cs typeface="Calibri" panose="020F0502020204030204" pitchFamily="34" charset="0"/>
              </a:rPr>
              <a:t>Training Program</a:t>
            </a:r>
            <a:endParaRPr lang="en-US" sz="2000" dirty="0">
              <a:latin typeface="Calibri" panose="020F0502020204030204" pitchFamily="34" charset="0"/>
              <a:cs typeface="Calibri" panose="020F0502020204030204" pitchFamily="34" charset="0"/>
            </a:endParaRPr>
          </a:p>
          <a:p>
            <a:pPr>
              <a:spcBef>
                <a:spcPts val="0"/>
              </a:spcBef>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Combines</a:t>
            </a:r>
            <a:r>
              <a:rPr lang="en-US" sz="2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4C767C"/>
                </a:solidFill>
                <a:latin typeface="Calibri" panose="020F0502020204030204" pitchFamily="34" charset="0"/>
                <a:ea typeface="Times New Roman" panose="02020603050405020304" pitchFamily="18" charset="0"/>
                <a:cs typeface="Calibri" panose="020F0502020204030204" pitchFamily="34" charset="0"/>
              </a:rPr>
              <a:t>On-the-Job Training </a:t>
            </a:r>
            <a:r>
              <a:rPr lang="en-US" sz="2000" dirty="0">
                <a:latin typeface="Calibri" panose="020F0502020204030204" pitchFamily="34" charset="0"/>
                <a:ea typeface="Times New Roman" panose="02020603050405020304" pitchFamily="18" charset="0"/>
                <a:cs typeface="Calibri" panose="020F0502020204030204" pitchFamily="34" charset="0"/>
              </a:rPr>
              <a:t>and</a:t>
            </a:r>
            <a:r>
              <a:rPr lang="en-US" sz="2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 </a:t>
            </a:r>
            <a:r>
              <a:rPr lang="en-US" sz="2000" b="1" dirty="0">
                <a:solidFill>
                  <a:srgbClr val="4C767C"/>
                </a:solidFill>
                <a:latin typeface="Calibri" panose="020F0502020204030204" pitchFamily="34" charset="0"/>
                <a:ea typeface="Times New Roman" panose="02020603050405020304" pitchFamily="18" charset="0"/>
                <a:cs typeface="Calibri" panose="020F0502020204030204" pitchFamily="34" charset="0"/>
              </a:rPr>
              <a:t>Related Training Instruction</a:t>
            </a:r>
          </a:p>
          <a:p>
            <a:pPr>
              <a:spcBef>
                <a:spcPts val="0"/>
              </a:spcBef>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Allows apprentice to </a:t>
            </a:r>
            <a:r>
              <a:rPr lang="en-US" sz="2000" b="1" dirty="0">
                <a:solidFill>
                  <a:srgbClr val="4C767C"/>
                </a:solidFill>
                <a:latin typeface="Calibri" panose="020F0502020204030204" pitchFamily="34" charset="0"/>
                <a:ea typeface="Times New Roman" panose="02020603050405020304" pitchFamily="18" charset="0"/>
                <a:cs typeface="Calibri" panose="020F0502020204030204" pitchFamily="34" charset="0"/>
              </a:rPr>
              <a:t>earn a paycheck </a:t>
            </a:r>
            <a:r>
              <a:rPr lang="en-US" sz="2000" dirty="0">
                <a:latin typeface="Calibri" panose="020F0502020204030204" pitchFamily="34" charset="0"/>
                <a:ea typeface="Times New Roman" panose="02020603050405020304" pitchFamily="18" charset="0"/>
                <a:cs typeface="Calibri" panose="020F0502020204030204" pitchFamily="34" charset="0"/>
              </a:rPr>
              <a:t>while they learn on the job</a:t>
            </a:r>
          </a:p>
          <a:p>
            <a:pPr>
              <a:spcBef>
                <a:spcPts val="0"/>
              </a:spcBef>
              <a:buFont typeface="Arial" panose="020B0604020202020204" pitchFamily="34" charset="0"/>
              <a:buChar char="•"/>
            </a:pPr>
            <a:r>
              <a:rPr lang="en-US" sz="2000" dirty="0">
                <a:latin typeface="Calibri" panose="020F0502020204030204" pitchFamily="34" charset="0"/>
                <a:ea typeface="Times New Roman" panose="02020603050405020304" pitchFamily="18" charset="0"/>
                <a:cs typeface="Calibri" panose="020F0502020204030204" pitchFamily="34" charset="0"/>
              </a:rPr>
              <a:t>Apprentice earns a </a:t>
            </a:r>
            <a:r>
              <a:rPr lang="en-US" sz="2000" b="1" dirty="0">
                <a:solidFill>
                  <a:srgbClr val="4C767C"/>
                </a:solidFill>
                <a:latin typeface="Calibri" panose="020F0502020204030204" pitchFamily="34" charset="0"/>
                <a:ea typeface="Times New Roman" panose="02020603050405020304" pitchFamily="18" charset="0"/>
                <a:cs typeface="Calibri" panose="020F0502020204030204" pitchFamily="34" charset="0"/>
              </a:rPr>
              <a:t>National Credential from the U.S. Department of Labor</a:t>
            </a:r>
          </a:p>
          <a:p>
            <a:pPr marL="0" indent="0">
              <a:spcBef>
                <a:spcPts val="0"/>
              </a:spcBef>
              <a:buFont typeface="Arial"/>
              <a:buNone/>
            </a:pPr>
            <a:endParaRPr lang="en-US" dirty="0">
              <a:latin typeface="Calibri" panose="020F0502020204030204" pitchFamily="34" charset="0"/>
              <a:ea typeface="Times New Roman" panose="02020603050405020304" pitchFamily="18" charset="0"/>
              <a:cs typeface="Calibri" panose="020F0502020204030204" pitchFamily="34" charset="0"/>
            </a:endParaRPr>
          </a:p>
          <a:p>
            <a:pPr>
              <a:spcBef>
                <a:spcPts val="0"/>
              </a:spcBef>
              <a:buFont typeface="Wingdings" panose="05000000000000000000" pitchFamily="2" charset="2"/>
              <a:buChar char="Ø"/>
            </a:pPr>
            <a:endParaRPr lang="en-US" dirty="0">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693753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15905</TotalTime>
  <Words>860</Words>
  <Application>Microsoft Office PowerPoint</Application>
  <PresentationFormat>Widescreen</PresentationFormat>
  <Paragraphs>157</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Teacher and Paraeducator Registered Apprenticeship Award</vt:lpstr>
      <vt:lpstr>Webinar Objectives:</vt:lpstr>
      <vt:lpstr>Director Townsend</vt:lpstr>
      <vt:lpstr> </vt:lpstr>
      <vt:lpstr>PowerPoint Presentation</vt:lpstr>
      <vt:lpstr>PowerPoint Presentation</vt:lpstr>
      <vt:lpstr>PowerPoint Presentation</vt:lpstr>
      <vt:lpstr>PowerPoint Presentation</vt:lpstr>
      <vt:lpstr>PowerPoint Presentation</vt:lpstr>
      <vt:lpstr>Breakout Room Logistics</vt:lpstr>
      <vt:lpstr>Iowa Workforce Development’s Business Marketing Specialist Introduction</vt:lpstr>
      <vt:lpstr>Department of Education (9)</vt:lpstr>
      <vt:lpstr>PowerPoint Presentation</vt:lpstr>
      <vt:lpstr>Colleges Group 1 Districts Group 2</vt:lpstr>
      <vt:lpstr>Questions in chat!</vt:lpstr>
      <vt:lpstr>Fiscal Reminders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and Paraeducator Registered Apprenticeship Award</dc:title>
  <dc:creator>Rice, Patrick [IWD]</dc:creator>
  <cp:lastModifiedBy>Byam, Kristopher</cp:lastModifiedBy>
  <cp:revision>10</cp:revision>
  <dcterms:created xsi:type="dcterms:W3CDTF">2022-06-10T19:51:59Z</dcterms:created>
  <dcterms:modified xsi:type="dcterms:W3CDTF">2022-07-11T14:00:54Z</dcterms:modified>
</cp:coreProperties>
</file>